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84" r:id="rId3"/>
    <p:sldId id="285" r:id="rId4"/>
    <p:sldId id="296" r:id="rId5"/>
    <p:sldId id="307" r:id="rId6"/>
    <p:sldId id="297" r:id="rId7"/>
    <p:sldId id="298" r:id="rId8"/>
    <p:sldId id="300" r:id="rId9"/>
    <p:sldId id="299" r:id="rId10"/>
    <p:sldId id="301" r:id="rId11"/>
    <p:sldId id="302" r:id="rId12"/>
    <p:sldId id="303" r:id="rId13"/>
    <p:sldId id="304" r:id="rId14"/>
    <p:sldId id="305" r:id="rId15"/>
    <p:sldId id="306" r:id="rId16"/>
    <p:sldId id="291" r:id="rId17"/>
    <p:sldId id="308" r:id="rId18"/>
    <p:sldId id="309" r:id="rId19"/>
    <p:sldId id="310" r:id="rId20"/>
    <p:sldId id="311" r:id="rId21"/>
    <p:sldId id="312" r:id="rId22"/>
    <p:sldId id="313" r:id="rId23"/>
    <p:sldId id="314" r:id="rId24"/>
    <p:sldId id="31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2:37:00.767"/>
    </inkml:context>
    <inkml:brush xml:id="br0">
      <inkml:brushProperty name="width" value="0.05292" units="cm"/>
      <inkml:brushProperty name="height" value="0.05292" units="cm"/>
      <inkml:brushProperty name="color" value="#FF0000"/>
    </inkml:brush>
  </inkml:definitions>
  <inkml:trace contextRef="#ctx0" brushRef="#br0">17078 4581 203 0,'0'0'0'0,"0"0"0"0,0 0 0 15,0 0 11-15,0 0-11 0,28 8 11 0,4-4-11 16,-32-4 36-16,0 0-36 0,35 5 36 0,0 2-36 0,-35-7 38 15,0 0-38-15,38 2 39 0,4 1-39 16,-42-3 32-16,0 0-32 0,42 0 32 0,6 4-32 0,-48-4 24 16,0 0-24-16,53 3 24 0,-4 2-24 0,-49-5 18 15,0 0-18-15,44 4 18 0,2 1-18 0,-46-5 14 16,0 0-14-16,46 3 15 0,3 1-15 0,-49-4 12 16,0 0-12-16,51 3 13 0,6 9-13 0,-57-12 9 0,0 0-9 15,58 9 10-15,2 0-10 0,-60-9 10 0,0 0-10 16,55 3 11-16,-4 1-11 0,-51-4 10 0,0 0-10 15,53 5 10-15,2-2-10 0,-55-3 11 0,0 0-11 0,54 4 11 16,3-2-11-16,-57-2 16 0,0 0-16 0,56 6 16 16,-1 0-16-16,-55-6 18 0,0 0-18 0,51 7 19 15,-5 1-19-15,-46-8 21 0,0 0-21 0,46 12 21 16,-2-3-21-16,-44-9 25 0,0 0-25 0,46 10 25 16,0 2-25-16,-46-12 27 0,0 0-27 0,45 9 28 15,3 0-28-15,-48-9 24 0,0 0-24 0,48 12 24 16,-6-3-24-16,-42-9 22 0,0 0-22 0,41 10 22 15,4 0-22-15,-45-10 19 0,0 0-19 0,44 11 20 16,4-8-20-16,-48-3 20 0,0 0-20 0,49 5 21 0,4 2-21 16,-53-7 21-16,0 0-21 0,50 9 22 0,1-4-22 15,-51-5 16-15,0 0-16 0,46 7 16 0,1-2-16 16,-47-5 12-16,0 0-12 0,43 4 12 0,1-1-12 16,-44-3 10-16,0 0-10 0,49 2 11 0,2 1-11 15,-51-3 6-15,0 0-6 0,57 4 7 0,1-8-7 16,-58 4 5-16,0 0-5 0,57-1 5 0,-8 1-5 15,-49 0 6-15,0 0-6 0,48 0 7 0,3-2-7 0,-51 2 9 16,0 0-9-16,53-2 10 0,1-5-10 0,-54 7 13 16,0 0-13-16,55-5 13 0,-6 5-13 0,-49 0 16 15,0 0-16-15,55-3 17 0,0-6-17 0,-55 9 17 16,0 0-17-16,58-7 17 0,-3 4-17 0,-55 3 15 0,0 0-15 16,58-2 16-16,4-2-16 0,-62 4 13 0,0 0-13 15,65-3 14-15,4-2-14 0,-69 5 13 0,0 0-13 16,67-9 14-16,0 2-14 0,-67 7 10 0,0 0-10 0,67-9 11 15,-4 3-11-15,-63 6 9 0,0 0-9 0,65-6 10 16,4-2-10-16,-69 8 9 0,0 0-9 0,73-7 9 16,1-5-9-16,-74 12 7 0,0 0-7 0,72-6 8 15,0 0-8-15,-72 6 5 0,0 0-5 0,73-4 5 16,2 2-5-16,-75 2 5 0,0 0-5 0,73 0 5 16,3-3-5-16,-76 3 3 0,0 0-3 0,74-4 3 15,-6 4-3-15,-68 0 2 0,0 0-2 0,71-3 2 16,1 1-2-16,-72 2 1 0,0 0-1 0,74-3 2 15,-1 3-2-15,-73 0 1 0,0 0-1 0,72 0 2 16,-3-4-2-16,-69 4 1 0,0 0-1 0,69-5 2 16,-1-2-2-16,-68 7 2 0,0 0-2 0,71-5 2 0,0-2-2 15,-71 7 4-15,0 0-4 0,68-5 4 0,1-2-4 16,-69 7 3-16,0 0-3 0,67-9 4 0,2-6-4 16,-69 15 5-16,0 0-5 0,65-12 6 0,6 0-6 15,-71 12 5-15,0 0-5 0,69-13 5 0,-6 5-5 16,-63 8 6-16,0 0-6 0,60-12 7 0,2 3-7 15,-62 9 2-15,0 0-2 0,58-12 2 0,-5 5-2 16,-53 7 1-16,0 0-1 0,53-5 2 0,-2-2-2 0,-51 7 1 16,0 0-1-16,53-4 2 0,-2 3-2 0,-51 1 0 15,0 0 0-15,49 0 0 0,-8-4 0 0,-41 4 0 16,0 0 0-16,46-3 0 0,3 3 0 0,-49 0 0 16,0 0 0-16,50 0 0 0,-15 0 0 0,-35 0 0 15,0 0 0-15,39 0 0 0,7-4 0 0,-46 4 0 16,0 0 0-16,40-1 0 0,-12 6 0 0,-28-5 0 0,0 0 0 15,30 3 0-15,9-3 0 0,-39 0 0 0,0 0 0 0,41 4 0 16,-10 1 0-16,-31-5 0 0,0 0 0 0,30 7 0 16,-3-2 0-16,-27-5 0 0,0 0 0 0,28 7 0 15,2-7 0-15,-30 0-1 0,0 0 1 0,34 2 0 16,-1 1 0-16,-33-3-1 0,0 0 1 0,32 4-1 16,-4-1 1-16,-28-3-1 0,0 0 1 0,28 5 0 15,2-1 0-15,-30-4-1 0,0 0 1 0,29 3 0 16,-3 2 0-16,-26-5-1 0,0 0 1 0,25 4-1 15,-2 1 1-15,-23-5-2 0,0 0 2 0,26 3-2 16,1 1 2-16,-27-4-2 0,0 0 2 0,30 3-1 16,1 6 1-16,-31-9-1 0,0 0 1 0,32 9 0 15,-2-2 0-15,-30-7 0 0,0 0 0 0,32 5 0 16,3-5 0-16,-35 0 0 0,0 0 0 0,41 0 1 0,1 3-1 16,-42-3 0-16,0 0 0 0,41 4 1 0,-6-4-1 15,-35 0 0-15,0 0 0 0,37 0 1 0,5 5-1 16,-42-5 0-16,0 0 0 0,39 3 1 0,-5 1-1 15,-34-4 1-15,0 0-1 0,31 0 1 0,-1 0-1 16,-30 0 1-16,0 0-1 0,32 0 1 0,0 2-1 0,-32-2 1 16,0 0-1-16,32 0 1 0,-1 0-1 0,-31 0 1 15,0 0-1-15,28 3 2 0,1-3-2 0,-29 0 2 16,0 0-2-16,26 3 2 0,-1-3-2 0,-25 0 3 0,0 0-3 16,23 0 3-16,-4 0-3 0,-19 0 2 0,0 0-2 15,20 0 2-15,-1 0-2 0,-19 0 0 0,0 0 0 16,18 0 0-16,-6 0 0 0,-12 0 0 0,0 0 0 15,9 0 0-15,-2 0 0 0,-7 0 0 0,0 0 0 16,0 0 0-16,9 0 0 0,-9 0 0 0,0 0 0 16,0 0 0-16,7 0 0 0,-7 0 0 0,0 0 0 0,0 0 0 15,9 0 0-15,-9 0 0 0,0 0 0 16,0 0 0-16,0 0 0 0,0 0 0 0,0 0 0 0,5 0 1 16,-5 0-1-16,0 0 0 0,0 0 0 0,0 0 0 15,0 0 0-15,0 0 0 0,0 0 0 0,7 0 0 16,-7 0 0-16,0 0 0 0,0 0 0 0,0 0 0 15,0 0 0-15,0 0 0 0,0 0 0 0,0 0 0 16,0 0 0-16,0 0 0 0,0 0 0 0,0 0 0 16,0 0 0-16,0 0 0 0,0 0 0 0,0 0 0 15,0 0 0-15,0 0 0 0,0 0 0 0,0 0 0 0,0 0 0 16,0 0 0-16,0 0 0 0,0 0 0 0,0 0 0 16,0 0-1-16,0 0 1 0,0 0-1 0,7 0 1 15,-7 0-5-15,0 0 5 0,0 0-4 0,-2-8 4 16,2 8-10-16,0 0 10 0,-5-16-9 0,-7-8 9 15,-1 0-1108-15</inkml:trace>
  <inkml:trace contextRef="#ctx0" brushRef="#br0" timeOffset="4433.43">5749 5624 404 0,'0'0'0'16,"0"0"0"-16,0 0 0 0,0 0 9 0,0 0-9 0,0 0 9 16,0 0-9-16,0 0 16 0,0 0-16 0,0 0 16 15,0 0-16-15,0 0 20 0,0 0-20 0,0 0 20 16,24 11-20-16,-24-11 28 0,0 0-28 0,16-7 28 15,7 2-28-15,-23 5 17 0,0 0-17 0,23-4 18 16,0 1-18-16,-23 3 21 0,0 0-21 0,23 0 22 16,3-4-22-16,-26 4 17 0,0 0-17 0,27 0 18 15,1 4-18-15,-28-4 14 0,0 0-14 0,32 5 15 16,5 2-15-16,-37-7 11 0,0 0-11 0,44 5 11 16,5-3-11-16,-49-2 15 0,0 0-15 0,51 1 16 15,2 6-16-15,-53-7 15 0,0 0-15 0,53 6 16 0,-2 0-16 16,-51-6 20-16,0 0-20 0,53 9 20 0,-7-4-20 15,-46-5 24-15,0 0-24 0,50 11 25 0,-1 3-25 16,-49-14 22-16,0 0-22 0,46 15 23 0,-2 4-23 16,-44-19 19-16,0 0-19 0,40 14 19 0,-3 2-19 15,-37-16 15-15,0 0-15 0,38 15 16 0,0-3-16 16,-38-12 11-16,0 0-11 0,37 16 12 0,4-4-12 16,-41-12 10-16,0 0-10 0,41 5 10 0,4 2-10 15,-45-7 9-15,0 0-9 0,50 4 10 0,-4 4-10 16,-46-8 10-16,0 0-10 0,45 5 11 0,0 2-11 0,-45-7 11 15,0 0-11-15,37 2 12 0,-2-2-12 0,-35 0 14 0,0 0-14 16,26 2 15-16,-3 3-15 0,-23-5 15 0,0 0-15 16,21 3 16-16,2 6-16 0,-23-9 14 0,0 0-14 15,29 5 14-15,2 2-14 0,-31-7 13 0,0 0-13 16,29 4 13-16,1-3-13 0,-30-1 9 0,0 0-9 16,31 4 10-16,-2-1-10 0,-29-3 7 0,0 0-7 0,26 4 8 15,-5-1-8-15,-21-3 6 0,0 0-6 0,20 5 6 16,1-1-6-16,-21-4 5 0,0 0-5 0,23 3 5 15,0 6-5-15,-23-9 6 0,0 0-6 0,23 5 6 16,-1 2-6-16,-22-7 4 0,0 0-4 0,22 9 4 16,1-6-4-16,-23-3 3 0,0 0-3 0,24 5 4 15,6 2-4-15,-30-7 2 0,0 0-2 0,32 6 2 16,0 0-2-16,-32-6 2 0,0 0-2 0,35 6 2 16,2-6-2-16,-37 0 2 0,0 0-2 0,37 3 2 15,-2 6-2-15,-35-9 5 0,0 0-5 0,29 12 6 16,1-5-6-16,-30-7 10 0,0 0-10 0,28 2 10 0,-2-2-10 15,-26 0 14-15,0 0-14 0,27 0 14 0,-1 3-14 16,-26-3 17-16,0 0-17 0,32 0 18 0,1-3-18 16,-33 3 16-16,0 0-16 0,36-6 16 0,-1-2-16 15,-35 8 16-15,0 0-16 0,34-12 16 0,4-1-16 16,-38 13 12-16,0 0-12 0,41-6 12 0,-4-3-12 16,-37 9 11-16,0 0-11 0,41-9 11 0,-4 2-11 15,-37 7 8-15,0 0-8 0,38-8 9 0,3-1-9 0,-41 9 6 16,0 0-6-16,37-10 7 0,4 1-7 0,-41 9 4 15,0 0-4-15,40-5 4 0,-3 1-4 0,-37 4 3 0,0 0-3 16,39-5 4-16,-2 2-4 0,-37 3 2 0,0 0-2 16,41-9 2-16,-1 6-2 0,-40 3 1 0,0 0-1 15,44 0 2-15,4-4-2 0,-48 4 0 0,0 0 0 16,53-3 1-16,0-1-1 0,-53 4 1 0,0 0-1 16,54-2 2-16,1-5-2 0,-55 7 2 0,0 0-2 15,55-5 3-15,3-3-3 0,-58 8 1 0,0 0-1 0,58-4 2 16,-7 1-2-16,-51 3 1 0,0 0-1 0,53-4 2 15,2-1-2-15,-55 5 2 0,0 0-2 0,51-10 2 16,2 4-2-16,-53 6 3 0,0 0-3 0,53-5 4 16,-2 2-4-16,-51 3 2 0,0 0-2 0,53-4 3 15,-7 4-3-15,-46 0 2 0,0 0-2 0,44 0 2 16,7-3-2-16,-51 3 1 0,0 0-1 0,49-4 2 16,3 3-2-16,-52 1 0 0,0 0 0 0,56-4 1 15,-5-1-1-15,-51 5 0 0,0 0 0 0,50-3 0 16,-1-1 0-16,-49 4 0 0,0 0 0 0,49-3 0 0,1-1 0 15,-50 4-1-15,0 0 1 0,49-2 0 0,1 4 0 16,-50-2 0-16,0 0 0 0,45 2 0 0,5 0 0 16,-50-2 0-16,0 0 0 0,46 3 0 0,3-3 0 15,-49 0 0-15,0 0 0 0,49 4 0 0,-6-4 0 16,-43 0 0-16,0 0 0 0,39 0 1 0,-8 0-1 16,-31 0 1-16,0 0-1 0,32 1 1 0,0 1-1 15,-32-2 1-15,0 0-1 0,35 2 2 0,-1 1-2 16,-34-3 1-16,0 0-1 0,38 0 2 0,-1 5-2 0,-37-5 1 15,0 0-1-15,41 4 2 0,-6-6-2 0,-35 2 0 0,0 0 0 16,37-2 1-16,0 2-1 0,-37 0 0 16,0 0 0-16,39 2 1 0,-2 0-1 0,-37-2 0 0,0 0 0 15,36 3 1-15,-5-3-1 0,-31 0 0 0,0 0 0 16,36 4 0-16,2-1 0 0,-38-3 0 0,0 0 0 16,39 5 0-16,-2-1 0 0,-37-4 0 0,0 0 0 15,41 2 0-15,5-2 0 0,-46 0 0 0,0 0 0 0,53 1 0 16,-2 5 0-16,-51-6 0 0,0 0 0 0,54 0 1 15,8-4-1-15,-62 4 0 0,0 0 0 0,58-3 1 16,1-3-1-16,-59 6 0 0,0 0 0 0,63-6 1 16,6-3-1-16,-69 9 0 0,0 0 0 0,70-5 1 15,4 5-1-15,-74 0 0 0,0 0 0 0,78 0 1 16,5-4-1-16,-83 4 0 0,0 0 0 0,86-5 1 16,4 2-1-16,-90 3 0 0,0 0 0 0,92-7 1 15,2 1-1-15,-94 6 1 0,0 0-1 0,97-3 1 16,0-2-1-16,-97 5 1 0,0 0-1 0,104-4 1 15,0 4-1-15,-104 0 1 0,0 0-1 0,107-3 1 0,4 3-1 16,-111 0 1-16,0 0-1 0,99 3 2 0,-12 6-2 16,-87-9 1-16,0 0-1 0,84 3 2 0,6-1-2 15,-90-2 1-15,0 0-1 0,87 2 2 0,3 3-2 16,-90-5 1-16,0 0-1 0,84 7 2 0,-6 2-2 16,-78-9 1-16,0 0-1 0,76 5 1 0,5 2-1 15,-81-7 1-15,0 0-1 0,78 2 1 0,-10-1-1 0,-68-1 1 16,0 0-1-16,67 5 1 0,-7-1-1 0,-60-4 1 15,0 0-1-15,59 2 1 0,2-1-1 0,-61-1 3 16,0 0-3-16,60 2 3 0,2 2-3 0,-62-4 4 16,0 0-4-16,51 3 4 0,-1-3-4 0,-50 0 3 0,0 0-3 15,44 0 3-15,-4 0-3 0,-40 0 2 16,0 0-2-16,43 0 3 0,1 0-3 0,-44 0 3 16,0 0-3-16,44 0 3 0,2 0-3 0,-46 0 4 0,0 0-4 15,45 0 5-15,1 0-5 0,-46 0 5 0,0 0-5 16,46-3 6-16,-2 3-6 0,-44 0 5 0,0 0-5 0,39 3 5 15,-2 1-5-15,-37-4 3 0,0 0-3 0,34 1 4 16,6-1-4-16,-40 0 0 0,0 0 0 0,43 0 1 16,2-1-1-16,-45 1 0 0,0 0 0 0,46-4 0 15,5 1 0-15,-51 3-2 0,0 0 2 0,57 0-1 16,1 0 1-16,-58 0-2 0,0 0 2 0,60 0-1 16,0 0 1-16,-60 0-1 0,0 0 1 0,65-6 0 15,8-1 0-15,-73 7 0 0,0 0 0 0,74-8 0 16,-2 4 0-16,-72 4 0 0,0 0 0 0,76-7 0 15,1-1 0-15,-77 8 0 0,0 0 0 0,78-9 1 0,-2 4-1 16,-76 5 1-16,0 0-1 0,79-4 2 0,1 4-2 16,-80 0 2-16,0 0-2 0,79-3 2 0,2-2-2 15,-81 5 2-15,0 0-2 0,83-4 2 0,4 1-2 16,-87 3 3-16,0 0-3 0,88-4 3 0,-5 4-3 16,-83 0 2-16,0 0-2 0,83 0 3 0,8-3-3 15,-91 3 2-15,0 0-2 0,95-2 3 0,4-6-3 16,-99 8 3-16,0 0-3 0,95-7 3 0,1 3-3 15,-96 4 2-15,0 0-2 0,95-3 3 0,4 1-3 0,-99 2 2 16,0 0-2-16,93-3 3 0,-10-4-3 0,-83 7 1 0,0 0-1 16,85-6 2-16,5 6-2 0,-90 0 1 15,0 0-1-15,88-3 1 0,0 0-1 0,-88 3 1 0,0 0-1 16,83-2 1-16,-4-2-1 0,-79 4 1 0,0 0-1 16,83 0 1-16,4 0-1 0,-87 0 1 0,0 0-1 15,81 0 1-15,-7 0-1 0,-74 0 0 0,0 0 0 0,71 4 1 16,-1-4-1-16,-70 0 0 0,0 0 0 0,72 2 1 15,3-1-1-15,-75-1 0 0,0 0 0 0,72 2 1 16,-7 1-1-16,-65-3 0 0,0 0 0 0,64 0 1 16,-4 0-1-16,-60 0 0 0,0 0 0 0,61-3 1 15,3 1-1-15,-64 2 0 0,0 0 0 0,63 0 0 16,3 5 0-16,-66-5-1 0,0 0 1 0,65 4 0 16,-12-2 0-16,-53-2-1 0,0 0 1 0,51 3 0 15,4 4 0-15,-55-7-1 0,0 0 1 0,58 2 0 16,4-4 0-16,-62 2-2 0,0 0 2 0,61 0-1 15,5 5 1-15,-66-5-1 0,0 0 1 0,61 4 0 0,-4-4 0 16,-57 0-1-16,0 0 1 0,49-4 0 0,0 4 0 16,-49 0 0-16,0 0 0 0,55 0 0 0,0-2 0 15,-55 2 0-15,0 0 0 0,60-3 0 0,2 0 0 16,-62 3 0-16,0 0 0 0,60-4 0 0,-2 1 0 16,-58 3 0-16,0 0 0 0,58-2 1 0,4-2-1 15,-62 4 1-15,0 0-1 0,63-3 1 0,6 1-1 16,-69 2 1-16,0 0-1 0,69 0 2 0,-2 0-2 0,-67 0 1 15,0 0-1-15,63 0 1 0,1-1-1 0,-64 1 1 16,0 0-1-16,63-6 1 0,4-1-1 0,-67 7 0 16,0 0 0-16,69-5 1 0,2-3-1 0,-71 8 0 15,0 0 0-15,67-13 1 0,-4-2-1 0,-63 15 0 16,0 0 0-16,64-17 0 0,-1 4 0 0,-63 13 0 16,0 0 0-16,69-6 0 0,3 2 0 0,-72 4 0 15,0 0 0-15,67-2 0 0,-5 1 0 0,-62 1 0 0,0 0 0 16,57 0 0-16,-5 3 0 0,-52-3-1 0,0 0 1 15,52 7 0-15,-5-2 0 0,-47-5-1 0,0 0 1 0,39 7-1 16,-14-3 1-16,-25-4-2 0,0 0 2 0,17 1-1 16,-3 3 1-16,-14-4-3 0,0 0 3 0,9 8-2 15,-9 11 2-15,0-19-5 0,0 0 5 0,-24 4-5 16,-40-32 5-16,2 1-1246 0</inkml:trace>
  <inkml:trace contextRef="#ctx0" brushRef="#br0" timeOffset="67417.22">14750 8798 169 0,'0'0'0'0,"0"0"0"0,30 2 0 0,-30-2 17 16,0 0-17-16,26 3 17 0,-1 1-17 0,-25-4 29 15,0 0-29-15,24 0 30 0,5 5-30 0,-29-5 36 16,0 0-36-16,24 7 37 0,-6-2-37 0,-18-5 33 0,0 0-33 16,18 11 33-16,3 1-33 0,-21-12 26 0,0 0-26 15,23 8 27-15,0-1-27 0,-23-7 18 0,0 0-18 16,21 9 19-16,7-4-19 0,-28-5 18 0,0 0-18 0,28 7 19 16,8 2-19-16,-36-9 24 0,0 0-24 0,35 5 25 15,-2 2-25-15,-33-7 27 0,0 0-27 0,34 3 28 16,-2 6-28-16,-32-9 32 0,0 0-32 0,28 7 33 15,-9-2-33-15,-19-5 30 0,0 0-30 0,21 3 30 16,-3-3-30-16,-18 0 28 0,0 0-28 0,19 0 29 16,8 6-29-16,-27-6 26 0,0 0-26 0,28 3 27 15,2-3-27-15,-30 0 23 0,0 0-23 0,27 0 23 16,1 4-23-16,-28-4 23 0,0 0-23 0,30 0 23 16,7 0-23-16,-37 0 18 0,0 0-18 0,33 0 19 15,-3 0-19-15,-30 0 15 0,0 0-15 0,29 0 16 0,6-4-16 16,-35 4 13-16,0 0-13 0,32-3 13 0,-6 3-13 15,-26 0 13-15,0 0-13 0,19 3 14 0,3-3-14 16,-22 0 12-16,0 0-12 0,17 4 12 0,6-8-12 16,-23 4 11-16,0 0-11 0,23 0 11 0,0-3-11 15,-23 3 8-15,0 0-8 0,19 0 9 0,-3 0-9 16,-16 0 7-16,0 0-7 0,16 0 7 0,5 3-7 16,-21-3 9-16,0 0-9 0,27 0 10 0,1-3-10 15,-28 3 9-15,0 0-9 0,32-2 10 0,-6 2-10 0,-26 0 8 16,0 0-8-16,21 2 8 0,2-2-8 0,-23 0 8 0,0 0-8 15,25-2 8-15,0-2-8 0,-25 4 9 0,0 0-9 16,24 0 9-16,1 0-9 0,-25 0 6 0,0 0-6 16,28 0 7-16,4 0-7 0,-32 0 4 0,0 0-4 15,34 0 4-15,-8-3-4 0,-26 3 2 0,0 0-2 16,30-5 3-16,5 1-3 0,-35 4 2 0,0 0-2 0,43-7 2 16,1 2-2-16,-44 5 3 0,0 0-3 0,40-8 3 15,-3 1-3-15,-37 7 4 0,0 0-4 0,36-4 5 16,-10 1-5-16,-26 3 8 0,0 0-8 0,28-2 8 15,4 2-8-15,-32 0 6 0,0 0-6 0,32 0 6 16,5 0-6-16,-37 0 4 0,0 0-4 0,39-3 5 16,1-4-5-16,-40 7 3 0,0 0-3 0,46-6 4 15,-2 1-4-15,-44 5 2 0,0 0-2 0,46-3 3 16,2-1-3-16,-48 4 3 0,0 0-3 0,47-7 3 16,-1 6-3-16,-46 1 3 0,0 0-3 0,48-4 3 15,-1-3-3-15,-47 7 2 0,0 0-2 0,48-8 3 16,-2-1-3-16,-46 9 2 0,0 0-2 0,41-5 2 0,8 1-2 15,-49 4 1-15,0 0-1 0,46 0 1 0,0-3-1 16,-46 3 0-16,0 0 0 0,40 0 0 0,-5-5 0 16,-35 5 0-16,0 0 0 0,36-4 0 0,3 1 0 15,-39 3 0-15,0 0 0 0,38 0 0 0,-9-4 0 16,-29 4 0-16,0 0 0 0,30-1 0 0,3-1 0 0,-33 2 0 16,0 0 0-16,35-2 0 0,1-1 0 0,-36 3 0 15,0 0 0-15,31-4 0 0,-13 2 0 0,-18 2 0 16,0 0 0-16,19 0 1 0,3 0-1 0,-22 0 1 0,0 0-1 15,24 0 1-15,1-1-1 0,-25 1 2 0,0 0-2 16,21-2 2-16,-5-2-2 0,-16 4 4 0,0 0-4 16,19 0 4-16,11-3-4 0,-30 3 5 0,0 0-5 15,23-2 5-15,-10 1-5 0,-13 1 5 16,0 0-5-16,9-2 6 0,3 2-6 0,-12 0 5 0,0 0-5 16,12-4 5-16,1 4-5 0,-13 0 6 0,0 0-6 0,10-3 7 15,-1 1-7-15,-9 2 7 0,0 0-7 0,9-2 7 16,0 1-7-16,-9 1 7 0,0 0-7 0,8 0 8 15,1 0-8-15,-9 0 3 0,0 0-3 0,9 0 3 16,2-4-3-16,-11 4 2 0,0 0-2 0,8-3 3 16,-1 1-3-16,-7 2 2 0,0 0-2 0,9 0 3 15,5 0-3-15,-14 0 1 0,0 0-1 0,15 0 2 16,-3-2-2-16,-12 2 1 0,0 0-1 0,14-1 2 16,0-3-2-16,-14 4 1 0,0 0-1 0,18 0 1 0,-1 0-1 15,-17 0 1-15,0 0-1 0,23 0 1 0,6-3-1 16,-29 3 0-16,0 0 0 0,30-6 1 0,-6 3-1 15,-24 3 0-15,0 0 0 0,27 0 0 0,8 3 0 16,-35-3 0-16,0 0 0 0,41 0 0 0,-4 0 0 16,-37 0 0-16,0 0 0 0,38 2 0 0,1 0 0 15,-39-2 0-15,0 0 0 0,44 2 0 0,6 1 0 16,-50-3 0-16,0 0 0 0,46 0 1 0,3 4-1 16,-49-4 0-16,0 0 0 0,49 3 1 0,-8-1-1 15,-41-2 0-15,0 0 0 0,42 3 1 0,1 1-1 0,-43-4 0 16,0 0 0-16,45 5 1 0,5 2-1 0,-50-7 0 15,0 0 0-15,47 5 0 0,-4-2 0 0,-43-3 0 0,0 0 0 16,40 0 0-16,-3 6 0 0,-37-6 0 0,0 0 0 16,41 7 0-16,0-4 0 0,-41-3 0 0,0 0 0 15,40 4 0-15,-12-4 0 0,-28 0 0 0,0 0 0 16,30 5 0-16,9 0 0 0,-39-5 0 0,0 0 0 0,39 7 0 16,-13-4 0-16,-26-3 0 0,0 0 0 0,32 2 1 15,5 1-1-15,-37-3 1 0,0 0-1 0,37 7 2 16,-7 2-2-16,-30-9 2 0,0 0-2 0,25 5 3 15,5 2-3-15,-30-7 3 0,0 0-3 0,30 7 4 16,2-2-4-16,-32-5 3 0,0 0-3 0,30 4 4 16,0-4-4-16,-30 0 3 0,0 0-3 0,30 1 3 15,-2 3-3-15,-28-4 2 0,0 0-2 0,28 3 2 16,-2 1-2-16,-26-4 1 0,0 0-1 0,25 3 2 16,5 3-2-16,-30-6 1 0,0 0-1 0,28 3 1 15,-3-1-1-15,-25-2 0 0,0 0 0 0,25 1 1 16,5-1-1-16,-30 0 0 0,0 0 0 0,26 0 0 0,1 2 0 15,-27-2 0-15,0 0 0 0,28 0 0 0,12-2 0 16,-40 2 0-16,0 0 0 0,45 0 0 0,0 2 0 16,-45-2 0-16,0 0 0 0,46 4 1 0,-3-4-1 15,-43 0 1-15,0 0-1 0,44-4 1 0,3 2-1 16,-47 2 2-16,0 0-2 0,51 0 2 0,-5 2-2 0,-46-2 3 16,0 0-3-16,50 0 3 0,3 0-3 15,-53 0 6-15,0 0-6 0,54-2 6 0,5-1-6 0,-59 3 8 16,0 0-8-16,59-3 9 0,5 3-9 0,-64 0 6 15,0 0-6-15,62 3 7 0,-2-1-7 0,-60-2 6 16,0 0-6-16,58 1 7 0,0-2-7 0,-58 1 6 0,0 0-6 16,64-2 7-16,3 4-7 0,-67-2 4 0,0 0-4 15,68 1 5-15,-1 1-5 0,-67-2 3 0,0 0-3 16,66 0 3-16,1 0-3 0,-67 0 2 0,0 0-2 16,72 4 2-16,0 3-2 0,-72-7 1 0,0 0-1 15,71 5 1-15,-2-2-1 0,-69-3 1 0,0 0-1 16,69 0 1-16,1 0-1 0,-70 0 1 0,0 0-1 0,72 2 2 15,1 1-2-15,-73-3 0 0,0 0 0 0,72 7 1 16,0 2-1-16,-72-9 1 0,0 0-1 0,71 5 1 16,-4 2-1-16,-67-7 3 0,0 0-3 0,67 4 3 15,4-4-3-15,-71 0 3 0,0 0-3 0,68 0 4 16,5 3-4-16,-73-3 4 0,0 0-4 0,70 5 4 16,-5-1-4-16,-65-4 3 0,0 0-3 0,67 0 3 15,2 0-3-15,-69 0 4 0,0 0-4 0,73 0 5 16,-3 1-5-16,-70-1 2 0,0 0-2 0,69 4 2 0,-7-1-2 15,-62-3 1-15,0 0-1 0,63 0 1 0,-3 0-1 16,-60 0 1-16,0 0-1 0,62 0 1 0,-6 0-1 16,-56 0 0-16,0 0 0 0,57 0 0 0,6 0 0 15,-63 0 0-15,0 0 0 0,58 0 0 0,6 0 0 16,-64 0 0-16,0 0 0 0,55 4 1 0,-6-4-1 16,-49 0 1-16,0 0-1 0,49 0 1 0,11-4-1 15,-60 4 1-15,0 0-1 0,66-3 2 0,-1 3-2 16,-65 0 2-16,0 0-2 0,60 0 3 0,-11-4-3 0,-49 4 3 15,0 0-3-15,46-1 4 0,-2 1-4 0,-44 0 3 16,0 0-3-16,48 0 3 0,7 1-3 0,-55-1 3 16,0 0-3-16,54 0 3 0,1 0-3 0,-55 0 2 0,0 0-2 15,48 0 3-15,-8 0-3 0,-40 0 3 0,0 0-3 16,37 0 3-16,-2 0-3 0,-35 0 3 0,0 0-3 16,34 0 4-16,-6 0-4 0,-28 0 4 0,0 0-4 15,35-1 4-15,10-3-4 0,-45 4 4 0,0 0-4 0,44-5 4 16,0 5-4-16,-44 0 3 0,0 0-3 0,46 2 4 15,7-2-4-15,-53 0 2 0,0 0-2 0,58 3 2 16,2 1-2-16,-60-4 1 0,0 0-1 0,54 3 1 16,-11 2-1-16,-43-5 2 0,0 0-2 0,39 0 2 15,6 4-2-15,-45-4 3 0,0 0-3 0,39 1 3 16,-14 1-3-16,-25-2 3 0,0 0-3 0,21-2 4 16,6 1-4-16,-27 1 3 0,0 0-3 0,22-4 4 15,-9 4-4-15,-13 0 1 0,0 0-1 0,7 4 2 16,-7-4-2-16,0 0 0 0,0 0 0 0,0 0 1 0,7 1-1 15,-7-1 0-15,0 0 0 0,0 0 0 0,9 2 0 16,-9-2-1-16,0 0 1 0,10 5 0 0,3 1 0 16,-13-6-5-16,0 0 5 0,12 7-5 0,-5-2 5 15,4 2-1266-15</inkml:trace>
  <inkml:trace contextRef="#ctx0" brushRef="#br0" timeOffset="68400.73">26607 9049 1031 0,'0'0'0'0,"0"0"0"0,0 0 0 0,0 0 9 0,0 0-9 15,12-21 9-15,-9 13-9 0,-3 8 28 16,0 0-28-16,7-7 29 0,8-5-29 0,-15 12 28 0,0 0-28 16,26-18 29-16,15 3-29 0,-41 15 16 0,0 0-16 15,54-16 16-15,15 4-16 0,-69 12 11 0,0 0-11 16,78-7 11-16,8 2-11 0,-86 5 9 0,0 0-9 15,99-4 10-15,10 3-10 0,-109 1 7 0,0 0-7 0,113-2 7 16,4 0-7-16,-117 2 8 0,0 0-8 0,123-3 9 16,6-1-9-16,-129 4 11 0,0 0-11 0,139 0 12 15,11 4-12-15,-150-4 14 0,0 0-14 0,157 0 15 16,-5 3-15-16,-152-3 18 0,0 0-18 0,150 4 18 16,0 4-18-16,-150-8 18 0,0 0-18 0,153 9 18 15,9-4-18-15,-162-5 16 0,0 0-16 0,150 11 16 16,-14 2-16-16,-136-13 13 0,0 0-13 0,125 13 14 15,-1-6-14-15,-124-7 12 0,0 0-12 0,111 5 12 0,-5-4-12 16,-106-1 11-16,0 0-11 0,102-1 11 0,-3-1-11 16,-99 2 10-16,0 0-10 0,92-7 10 0,-18 5-10 15,-74 2 9-15,0 0-9 0,63 0 10 0,-5-1-10 16,-58 1 6-16,0 0-6 0,50-2 7 0,-15 2-7 16,-35 0 6-16,0 0-6 0,30 0 6 0,-2 0-6 15,-28 0 5-15,0 0-5 0,21 0 5 0,-7 0-5 16,-14 0 7-16,0 0-7 0,13-4 8 0,1 1-8 0,-14 3 10 15,0 0-10-15,11-2 10 0,-11 2-10 0,0 0 10 16,0 0-10-16,0 0 10 0,7-2-10 0,-7 2 8 16,0 0-8-16,0 0 8 0,7 0-8 0,-7 0 8 15,0 0-8-15,0 0 8 0,0 0-8 0,0 0 6 16,0 0-6-16,0 0 7 0,7 0-7 0,-7 0 5 0,0 0-5 16,0 0 6-16,0 0-6 0,0 0 5 0,0 0-5 15,7 0 6-15,-7 0-6 0,0 0 4 0,0 0-4 16,7 0 5-16,-7 0-5 0,0 0 4 0,0 0-4 15,0 0 4-15,0 0-4 0,0 0 0 0,0 0 0 0,-13-13 0 16,-22-24 0-16,0 4-1222 0</inkml:trace>
  <inkml:trace contextRef="#ctx0" brushRef="#br0" timeOffset="-128991.58">14577 10987 247 0,'0'0'0'0,"0"0"0"0,0 0 0 15,0 0 9-15,0 0-9 0,0 0 9 0,0-19-9 16,0 19 15-16,0 0-15 0,0-8 15 0,2-4-15 15,-2 12 28-15,0 0-28 0,1-7 29 0,-1 7-29 0,0 0 40 16,0 0-40-16,0 0 40 0,2-6-40 0,-2 6 29 16,0 0-29-16,0 0 29 0,0 0-29 0,0 0 33 0,0 0-33 15,0 0 33-15,7-8-33 0,-7 8 32 0,0 0-32 16,7 0 33-16,14-4-33 0,-21 4 29 0,0 0-29 16,32 0 30-16,9 4-30 0,-41-4 30 0,0 0-30 15,40 1 31-15,4 6-31 0,-44-7 28 0,0 0-28 16,43 4 28-16,-3-2-28 0,-40-2 32 0,0 0-32 0,44-2 32 15,6 2-32-15,-50 0 29 0,0 0-29 0,63-4 30 16,4 4-30-16,-67 0 25 0,0 0-25 0,74-3 25 16,2-1-25-16,-76 4 19 0,0 0-19 0,78-1 20 15,-2-6-20-15,-76 7 20 0,0 0-20 0,77-5 20 16,1-4-20-16,-78 9 19 0,0 0-19 0,76-3 19 16,-9-1-19-16,-67 4 20 0,0 0-20 0,60 0 20 15,-2 0-20-15,-58 0 17 0,0 0-17 0,58 0 17 16,6 0-17-16,-64 0 18 0,0 0-18 0,60 0 19 15,1 0-19-15,-61 0 16 0,0 0-16 0,59 0 16 16,-10 0-16-16,-49 0 17 0,0 0-17 0,41 0 18 0,-12 0-18 16,-29 0 19-16,0 0-19 0,20 0 20 0,-10 0-20 15,-10 0 21-15,0 0-21 0,9 0 21 0,-3 0-21 16,-6 0 22-16,0 0-22 0,0 0 22 0,7 0-22 16,-7 0 25-16,0 0-25 0,0 0 26 0,0 0-26 15,0 0 25-15,0 0-25 0,0 0 26 0,7 0-26 16,-7 0 25-16,0 0-25 0,0 0 25 0,0 0-25 0,0 0 20 15,0 0-20-15,0 0 20 0,0 0-20 0,0 0 18 16,0 0-18-16,0 0 19 0,0 0-19 0,0 0 13 16,0 0-13-16,0 0 14 0,0 0-14 0,0 0 10 15,0 0-10-15,0 0 10 0,0 0-10 0,0 0 9 0,0 0-9 16,0 0 9-16,0 0-9 0,0 0 7 0,0 0-7 16,0 0 7-16,0 0-7 0,0 0 6 0,0 0-6 15,0 0 6-15,0 0-6 0,0 0 6 0,0 0-6 16,0 0 6-16,0 0-6 0,0 0 5 0,0 0-5 15,0 0 5-15,0 0-5 0,0 0 4 0,0 0-4 0,0 0 4 16,0 0-4-16,0 0 2 0,0 0-2 0,0 0 3 16,0 0-3-16,0 0 2 0,0 0-2 0,0 0 2 15,0 0-2-15,0 0 1 0,0 0-1 0,0 0 2 16,0 0-2-16,0 0 1 0,0 0-1 0,0 0 2 16,0 0-2-16,0 0 1 0,0 0-1 0,0 0 1 15,0 0-1-15,0 0 0 0,0 0 0 0,0 0 1 16,0 0-1-16,0 0 0 0,0 0 0 0,0 0 0 15,0 0 0-15,0 0-1 0,0 0 1 0,0 0 0 16,0 0 0-16,0 0-1 0,0 0 1 0,0 0-1 0,0 0 1 16,0 0-3-16,0 0 3 0,0 0-3 0,0 0 3 15,0 0-5-15,0 0 5 0,0 0-5 0,0 0 5 16,0 0-8-16,0 0 8 0,0 0-7 0,0 0 7 16,0 0-13-16,0 0 13 0,0 0-13 0,0 0 13 15,0 0-19-15,0 0 19 0,0 0-18 0,1 7 18 16,-1-7-29-16,0 0 29 0,-3 22-29 0,-4 22 29 15,7-44-38-15,0 0 38 0,-11 52-37 0,-6 1 37 16,-1-1-1086-16</inkml:trace>
  <inkml:trace contextRef="#ctx0" brushRef="#br0" timeOffset="-116756.41">6110 12758 147 0,'0'0'0'0,"0"0"0"0,0 0 0 16,0 0 0-16,0 0 0 0,9 27 0 0,5-16 0 16,-14-11 0-16,0 0 0 0,14 8 1 0,-1 1-1 15,-13-9 3-15,0 0-3 0,8 9 4 0,6-1-4 16,-14-8 6-16,0 0-6 0,15 6 6 0,-3-3-6 15,-12-3 10-15,0 0-10 0,10 2 10 0,3-1-10 0,-13-1 9 16,0 0-9-16,10 2 10 0,12 2-10 0,-22-4 12 16,0 0-12-16,22 1 13 0,7-2-13 0,-29 1 15 0,0 0-15 15,30-4 16-15,3 1-16 0,-33 3 27 0,0 0-27 16,39-5 28-16,7-6-28 0,-46 11 31 0,0 0-31 16,49-10 31-16,11-1-31 0,-60 11 41 0,0 0-41 15,64-10 42-15,3 0-42 0,-67 10 48 0,0 0-48 16,63-9 49-16,4 2-49 0,-67 7 42 0,0 0-42 0,69-5 43 15,3 1-43-15,-72 4 35 0,0 0-35 0,71-1 36 16,1-3-36-16,-72 4 31 0,0 0-31 0,69 0 31 16,-5 7-31-16,-64-7 22 0,0 0-22 0,61 9 23 15,-1 1-23-15,-60-10 22 0,0 0-22 0,67 12 23 16,0-3-23-16,-67-9 18 0,0 0-18 0,69 7 18 16,-2 0-18-16,-67-7 17 0,0 0-17 0,60 7 17 15,-5 0-17-15,-55-7 16 0,0 0-16 0,53 8 17 16,5 1-17-16,-58-9 20 0,0 0-20 0,60 10 20 15,3 4-20-15,-63-14 19 0,0 0-19 0,64 14 20 16,-2 0-20-16,-62-14 23 0,0 0-23 0,63 12 24 0,1-3-24 16,-64-9 19-16,0 0-19 0,67 10 20 0,0 4-20 15,-67-14 20-15,0 0-20 0,72 14 20 0,2-2-20 16,-74-12 19-16,0 0-19 0,76 8 20 0,-4-2-20 16,-72-6 16-16,0 0-16 0,81 3 16 0,4-3-16 15,-85 0 16-15,0 0-16 0,87-3 16 0,2-6-16 16,-89 9 15-16,0 0-15 0,90-12 16 0,-1-4-16 0,-89 16 15 15,0 0-15-15,88-12 16 0,-7 7-16 0,-81 5 15 16,0 0-15-16,74-5 16 0,2-4-16 0,-76 9 14 16,0 0-14-16,72-8 14 0,4 2-14 0,-76 6 16 0,0 0-16 15,78-3 16-15,-6-1-16 0,-72 4 14 0,0 0-14 16,72-1 15-16,-5 1-15 0,-67 0 14 0,0 0-14 16,64 3 15-16,-1 2-15 0,-63-5 17 0,0 0-17 15,60 7 17-15,6 0-17 0,-66-7 15 0,0 0-15 16,72 5 15-16,0-3-15 0,-72-2 15 0,0 0-15 15,73-2 15-15,-8-5-15 0,-65 7 15 0,0 0-15 0,67-8 16 16,0 1-16-16,-67 7 15 0,0 0-15 0,67-5 16 16,-7-1-16-16,-60 6 15 0,0 0-15 0,58-6 16 15,-7-5-16-15,-51 11 12 0,0 0-12 0,53-10 12 16,0 3-12-16,-53 7 12 0,0 0-12 0,56-5 13 16,12-1-13-16,-68 6 13 0,0 0-13 0,63-6 13 15,1-1-13-15,-64 7 12 0,0 0-12 0,56-6 12 16,-1 3-12-16,-55 3 11 0,0 0-11 0,51-5 11 15,7 1-11-15,-58 4 10 0,0 0-10 0,64-3 11 16,3-1-11-16,-67 4 8 0,0 0-8 0,68-3 8 0,-1-2-8 16,-67 5 9-16,0 0-9 0,60-7 10 0,-1 3-10 15,-59 4 9-15,0 0-9 0,58-1 9 0,0-5-9 16,-58 6 10-16,0 0-10 0,55-5 11 0,-1 4-11 16,-54 1 10-16,0 0-10 0,55-2 10 0,-2 0-10 15,-53 2 10-15,0 0-10 0,46-3 10 0,-2-1-10 16,-44 4 11-16,0 0-11 0,40-3 11 0,3-1-11 15,-43 4 10-15,0 0-10 0,44-3 11 0,0-2-11 16,-44 5 10-16,0 0-10 0,37-7 10 0,-2 1-10 0,-35 6 9 16,0 0-9-16,32-1 10 0,0-1-10 0,-32 2 9 15,0 0-9-15,28-2 9 0,2-1-9 0,-30 3 9 0,0 0-9 16,23-4 9-16,-5 1-9 0,-18 3 8 0,0 0-8 16,15-4 9-16,3 1-9 0,-18 3 7 0,0 0-7 15,18-2 7-15,-6 0-7 0,-12 2 7 0,0 0-7 16,9-1 7-16,-9 1-7 0,0 0 6 0,0 0-6 0,10-4 6 15,-1 3-6-15,-9 1 6 0,0 0-6 0,9 0 6 16,0 0-6-16,-9 0 5 0,0 0-5 0,9 0 5 16,-9 0-5-16,0 0 4 0,0 0-4 0,5 0 5 15,2 0-5-15,-7 0 3 0,0 0-3 0,11 0 4 16,-3 0-4-16,-8 0 3 0,0 0-3 0,9 1 3 16,0 1-3-16,-9-2 2 0,0 0-2 0,9 2 3 15,0-2-3-15,-9 0 2 0,0 0-2 0,9 1 2 16,10 5-2-16,-19-6 2 0,0 0-2 0,19 5 2 15,-3 0-2-15,-16-5 2 0,0 0-2 0,16 4 2 16,5-3-2-16,-21-1 1 0,0 0-1 0,21 2 2 16,-1 0-2-16,-20-2 1 0,0 0-1 0,19 1 1 0,6 3-1 15,-25-4 0-15,0 0 0 0,19 3 1 0,-5 1-1 16,-14-4 0-16,0 0 0 0,16 3 0 0,7 2 0 16,-23-5 0-16,0 0 0 0,18 7 0 0,1 0 0 15,-19-7 0-15,0 0 0 0,20 9 0 0,11 0 0 16,-31-9 0-16,0 0 0 0,36 8 0 0,1 1 0 15,-37-9 0-15,0 0 0 0,42 9 0 0,6 1 0 0,-48-10 0 16,0 0 0-16,47 10 0 0,3-1 0 0,-50-9 0 16,0 0 0-16,46 9 0 0,5-1 0 0,-51-8 0 15,0 0 0-15,53 7 0 0,-4-5 0 0,-49-2 0 16,0 0 0-16,49 0 0 0,6 0 0 0,-55 0 0 16,0 0 0-16,58 3 0 0,-1 1 0 0,-57-4 0 15,0 0 0-15,56 2 0 0,1-2 0 0,-57 0 0 0,0 0 0 16,51 0 0-16,-4-2 0 0,-47 2 0 0,0 0 0 15,50-4 0-15,5-1 0 0,-55 5 0 0,0 0 0 16,58-8 0-16,0-1 0 0,-58 9 0 0,0 0 0 0,58-7 1 16,-7 2-1-16,-51 5 0 0,0 0 0 0,50-7 1 15,-1-3-1-15,-49 10 1 0,0 0-1 0,44-13 1 16,-7 3-1-16,-37 10 1 0,0 0-1 0,30-10 2 16,-7 3-2-16,-23 7 2 0,0 0-2 0,23-5 2 15,4-2-2-15,-27 7 3 0,0 0-3 0,22-6 3 16,-13 5-3-16,-9 1 3 0,0 0-3 0,0 0 3 15,11 0-3-15,-11 0 2 0,0 0-2 0,0 0 3 16,12 0-3-16,-12 0 2 0,0 0-2 0,0 0 3 16,0 0-3-16,0 0 3 0,0 0-3 0,0 0 3 0,0 0-3 15,0 0 2-15,0 0-2 0,0 0 3 0,0 0-3 16,0 0 2-16,0 0-2 0,0 0 3 0,0 0-3 16,0 0 1-16,0 0-1 0,0 0 2 0,6 0-2 15,-6 0 0-15,0 0 0 0,-6-7 0 0,-17-21 0 16,-1 0-1610-16</inkml:trace>
  <inkml:trace contextRef="#ctx0" brushRef="#br0" timeOffset="-104890.59">12301 13948 371 0,'0'0'0'0,"0"0"0"0,0 0 0 0,0 0 4 0,0 0-4 16,0 0 5-16,0 0-5 0,0 0 18 0,0 0-18 15,0 0 18-15,0 0-18 0,0 0 42 0,0 0-42 16,0 0 42-16,0 0-42 0,0 0 50 0,0 0-50 16,0 0 50-16,0 0-50 0,0 0 26 0,0 0-26 15,0 0 27-15,0 0-27 0,0 0 25 0,0 0-25 16,0 0 25-16,4-19-25 0,-4 19 23 0,0 0-23 0,0 0 24 15,0 0-24-15,0 0 23 0,0 0-23 0,7-5 23 16,-7 5-23-16,0 0 26 0,0 0-26 0,11 0 26 16,4-3-26-16,-15 3 28 0,0 0-28 0,27-9 28 15,8-3-28-15,-35 12 32 0,0 0-32 0,42-19 33 16,11 2-33-16,-53 17 33 0,0 0-33 0,53-16 33 16,-2 2-33-16,-51 14 30 0,0 0-30 0,50-12 30 15,5 0-30-15,-55 12 28 0,0 0-28 0,58-11 28 16,5 3-28-16,-63 8 26 0,0 0-26 0,60-11 26 15,7 1-26-15,-67 10 25 0,0 0-25 0,71-10 26 0,-2 1-26 16,-69 9 24-16,0 0-24 0,63-7 25 0,-3 0-25 16,-60 7 20-16,0 0-20 0,58-5 20 0,-3 3-20 15,-55 2 18-15,0 0-18 0,53-3 19 0,2 3-19 16,-55 0 24-16,0 0-24 0,52 0 24 0,-7-2-24 16,-45 2 27-16,0 0-27 0,45-3 27 0,-2-1-27 15,-43 4 29-15,0 0-29 0,44-5 29 0,-4 7-29 16,-40-2 25-16,0 0-25 0,41 3 26 0,1-6-26 15,-42 3 25-15,0 0-25 0,43 0 25 0,-5 7-25 0,-38-7 24 16,0 0-24-16,36 5 24 0,1-7-24 0,-37 2 21 16,0 0-21-16,39-5 22 0,-2 0-22 0,-37 5 18 0,0 0-18 15,35 0 18-15,0 7-18 0,-35-7 15 0,0 0-15 16,37 5 15-16,-5-7-15 0,-32 2 12 0,0 0-12 16,32-2 13-16,-1 2-13 0,-31 0 11 0,0 0-11 15,32 2 11-15,5 0-11 0,-37-2 10 0,0 0-10 0,41 3 11 16,3-1-11-16,-44-2 9 0,0 0-9 0,44 2 10 15,2-4-10-15,-46 2 11 0,0 0-11 0,49 2 11 16,-3 6-11-16,-46-8 10 0,0 0-10 0,44 6 11 16,6-3-11-16,-50-3 11 0,0 0-11 0,47 0 12 15,1 0-12-15,-48 0 11 0,0 0-11 0,48 3 11 16,1 1-11-16,-49-4 8 0,0 0-8 0,49 2 9 16,1-2-9-16,-50 0 8 0,0 0-8 0,49 0 9 15,4-2-9-15,-53 2 7 0,0 0-7 0,49-2 7 16,6 0-7-16,-55 2 8 0,0 0-8 0,51 0 8 15,-1 4-8-15,-50-4 8 0,0 0-8 0,45 2 8 16,-4-4-8-16,-41 2 8 0,0 0-8 0,42-4 8 0,6-1-8 16,-48 5 8-16,0 0-8 0,49-7 8 0,4 2-8 15,-53 5 8-15,0 0-8 0,50-3 8 0,1-1-8 16,-51 4 10-16,0 0-10 0,49-3 10 0,1-1-10 16,-50 4 9-16,0 0-9 0,40-3 10 0,1 1-10 15,-41 2 9-15,0 0-9 0,40-5 10 0,3 1-10 16,-43 4 9-16,0 0-9 0,47-3 9 0,8-2-9 0,-55 5 7 15,0 0-7-15,49-7 8 0,2 3-8 0,-51 4 6 16,0 0-6-16,50 0 6 0,-1 4-6 0,-49-4 6 16,0 0-6-16,50 2 6 0,-4-2-6 0,-46 0 4 0,0 0-4 15,47 0 4-15,3-2-4 0,-50 2 3 0,0 0-3 16,51 0 3-16,7 0-3 0,-58 0 2 0,0 0-2 16,53 2 3-16,1-4-3 0,-54 2 2 0,0 0-2 15,55 0 3-15,2-4-3 0,-57 4 2 0,0 0-2 16,56-1 2-16,-7-1-2 0,-49 2 2 0,0 0-2 0,55-2 2 15,5 4-2-15,-60-2 1 0,0 0-1 0,62 2 2 16,-2-1-2-16,-60-1 1 0,0 0-1 0,56 0 2 16,-3 0-2-16,-53 0 1 0,0 0-1 0,53-1 1 15,2-4-1-15,-55 5 1 0,0 0-1 0,54-2 2 16,3 4-2-16,-57-2 2 0,0 0-2 0,51 3 3 16,-2-3-3-16,-49 0 3 0,0 0-3 0,50-2 3 15,-1 1-3-15,-49 1 3 0,0 0-3 0,43 0 3 16,-3 0-3-16,-40 0 3 0,0 0-3 0,39 0 4 15,-4-2-4-15,-35 2 3 0,0 0-3 0,39 0 4 0,9 0-4 16,-48 0 4-16,0 0-4 0,49 0 4 0,2-5-4 16,-51 5 4-16,0 0-4 0,53-4 5 0,-2 2-5 15,-51 2 4-15,0 0-4 0,53-1 4 0,0 1-4 16,-53 0 3-16,0 0-3 0,53 0 4 0,-4 0-4 16,-49 0 4-16,0 0-4 0,48-6 4 0,-2 3-4 15,-46 3 2-15,0 0-2 0,44 0 3 0,-2 3-3 16,-42-3 2-16,0 0-2 0,46 6 2 0,-2-6-2 15,-44 0 2-15,0 0-2 0,44 0 3 0,4 1-3 16,-48-1 2-16,0 0-2 0,49 4 3 0,3-2-3 0,-52-2 2 16,0 0-2-16,51-2 2 0,-5-2-2 0,-46 4 2 0,0 0-2 15,47-1 3-15,1 1-3 0,-48 0 2 0,0 0-2 16,46 0 3-16,3 0-3 0,-49 0 2 0,0 0-2 16,49-6 2-16,4 5-2 0,-53 1 1 0,0 0-1 15,51 0 2-15,2 0-2 0,-53 0 2 0,0 0-2 0,55 0 3 16,-2 0-3-16,-53 0 2 0,0 0-2 0,49 0 2 15,3 0-2-15,-52 0 3 0,0 0-3 0,54 0 3 16,8-2-3-16,-62 2 3 0,0 0-3 0,63-2 3 16,1 2-3-16,-64 0 3 0,0 0-3 0,62 2 4 15,-1-4-4-15,-61 2 4 0,0 0-4 0,60-1 4 16,0 2-4-16,-60-1 2 0,0 0-2 0,57 2 3 16,1-4-3-16,-58 2 4 0,0 0-4 0,58-1 4 15,-3 2-4-15,-55-1 5 0,0 0-5 0,53 0 5 16,-2-1-5-16,-51 1 4 0,0 0-4 0,48-4 5 15,1 9-5-15,-49-5 6 0,0 0-6 0,46 5 6 16,5 1-6-16,-51-6 6 0,0 0-6 0,53 0 7 0,-4 3-7 16,-49-3 7-16,0 0-7 0,50 5 7 0,-1 1-7 15,-49-6 7-15,0 0-7 0,44 5 7 0,4 0-7 16,-48-5 7-16,0 0-7 0,49 2 8 0,1 3-8 16,-50-5 7-16,0 0-7 0,53 8 8 0,5 1-8 15,-58-9 6-15,0 0-6 0,60 9 7 0,-6-1-7 16,-54-8 6-16,0 0-6 0,55 11 7 0,0 3-7 15,-55-14 5-15,0 0-5 0,56 12 6 0,1-5-6 0,-57-7 4 16,0 0-4-16,56 7 5 0,2 1-5 0,-58-8 3 16,0 0-3-16,60 9 3 0,-7 3-3 0,-53-12 4 0,0 0-4 15,53 7 4-15,-4-2-4 0,-49-5 4 16,0 0-4-16,55 5 5 0,5 2-5 0,-60-7 4 0,0 0-4 16,62 2 4-16,0 0-4 0,-62-2 6 0,0 0-6 15,58 1 6-15,-2 1-6 0,-56-2 6 0,0 0-6 16,57 5 7-16,-4-3-7 0,-53-2 5 0,0 0-5 15,54 4 6-15,3 3-6 0,-57-7 6 0,0 0-6 16,58 3 6-16,2-1-6 0,-60-2 3 0,0 0-3 0,62 0 3 16,-4 0-3-16,-58 0 2 0,0 0-2 0,60 1 3 15,-2-1-3-15,-58 0 2 0,0 0-2 0,56-1 2 16,1-3-2-16,-57 4 0 0,0 0 0 0,63-1 1 16,4-3-1-16,-67 4 0 0,0 0 0 0,67-2 1 15,-5 4-1-15,-62-2 1 0,0 0-1 0,60 4 1 16,0-1-1-16,-60-3 1 0,0 0-1 0,62 2 1 15,1-2-1-15,-63 0 1 0,0 0-1 0,62 1 1 16,3 5-1-16,-65-6 1 0,0 0-1 0,67 1 2 0,-3 3-2 16,-64-4 1-16,0 0-1 0,58 2 1 0,7-2-1 15,-65 0 1-15,0 0-1 0,66 0 1 0,1 1-1 16,-67-1 1-16,0 0-1 0,63 0 1 0,-3-3-1 16,-60 3 1-16,0 0-1 0,57-2 1 0,4 4-1 15,-61-2 0-15,0 0 0 0,60 2 1 0,4-4-1 16,-64 2 0-16,0 0 0 0,67 0 0 0,5 3 0 15,-72-3 0-15,0 0 0 0,71 4 0 0,-4-3 0 16,-67-1 0-16,0 0 0 0,67 0 0 0,5-1 0 0,-72 1 0 16,0 0 0-16,72 0 0 0,6 3 0 0,-78-3 0 15,0 0 0-15,76 4 0 0,-7-3 0 0,-69-1-1 16,0 0 1-16,63 4 0 0,11-2 0 0,-74-2-1 0,0 0 1 16,76 3 0-16,-5 1 0 0,-71-4-1 0,0 0 1 15,67 3 0-15,-4 2 0 0,-63-5 0 0,0 0 0 16,65 7 0-16,4-3 0 0,-69-4 0 0,0 0 0 15,74 8 0-15,2 4 0 0,-76-12-1 0,0 0 1 16,71 12 0-16,-10-6 0 0,-61-6-1 0,0 0 1 0,53 7 0 16,-14-6 0-16,-39-1-1 0,0 0 1 0,39 4 0 15,12 3 0-15,-51-7-1 0,0 0 1 0,46 5-1 16,-14-3 1-16,-32-2-1 0,0 0 1 0,35 1-1 16,13 4 1-16,-48-5-1 0,0 0 1 0,40 6-1 15,-19-1 1-15,-21-5-1 0,0 0 1 0,15 0-1 16,-3 0 1-16,-12 0-1 0,0 0 1 0,14 0-1 15,0 3 1-15,-14-3-1 0,0 0 1 0,16 2-1 16,2-2 1-16,-18 0-2 0,0 0 2 0,15 2-1 16,1 0 1-16,-16-2-1 0,0 0 1 0,11 3-1 0,1-3 1 15,-12 0-2-15,0 0 2 0,13 0-2 0,-1 0 2 16,-12 0-4-16,0 0 4 0,11 0-3 0,-11 0 3 16,0 0-8-16,0 0 8 0,8 2-8 0,-8-2 8 15,0 0-23-15,0 0 23 0,-10 7-22 0,-31 3 22 16,2-1-1880-16</inkml:trace>
  <inkml:trace contextRef="#ctx0" brushRef="#br0" timeOffset="-52831.54">8853 16629 303 0,'0'0'0'15,"0"0"0"-15,0 0 0 0,0 0 25 0,0 0-25 0,0 0 26 16,25-2-26-16,-25 2 55 0,0 0-55 0,16-8 56 15,-1-5-56-15,-15 13 57 0,0 0-57 0,9-8 57 16,-2 4-57-16,-7 4 47 0,0 0-47 0,0 0 47 16,0 0-47-16,0 0 31 0,0 0-31 0,0 0 31 15,0 0-31-15,0 0 22 0,0 0-22 0,9 6 23 16,-9-6-23-16,0 0 19 0,0 0-19 0,16 8 20 16,0 1-20-16,-16-9 17 0,0 0-17 0,21 8 18 15,5-1-18-15,-26-7 16 0,0 0-16 0,32 6 17 16,-7-5-17-16,-25-1 16 0,0 0-16 0,30 2 17 15,-2 3-17-15,-28-5 14 0,0 0-14 0,35 7 15 16,-3-2-15-16,-32-5 11 0,0 0-11 0,28 6 11 0,6 2-11 16,-34-8 10-16,0 0-10 0,37 9 10 0,-2 0-10 15,-35-9 9-15,0 0-9 0,43 10 9 0,1 0-9 16,-44-10 7-16,0 0-7 0,49 9 8 0,-3-6-8 16,-46-3 8-16,0 0-8 0,49 2 9 0,2-2-9 15,-51 0 8-15,0 0-8 0,53 0 9 0,6 2-9 16,-59-2 8-16,0 0-8 0,58 2 9 0,-4-1-9 0,-54-1 7 15,0 0-7-15,52 2 7 0,1-4-7 0,-53 2 7 16,0 0-7-16,54-1 7 0,-1-3-7 0,-53 4 7 16,0 0-7-16,55-3 7 0,10-1-7 0,-65 4 7 15,0 0-7-15,65-3 7 0,1-2-7 0,-66 5 9 16,0 0-9-16,61-6 9 0,-6 6-9 0,-55 0 9 0,0 0-9 16,53 4 9-16,2 3-9 0,-55-7 12 0,0 0-12 15,56 10 12-15,0 1-12 0,-56-11 8 0,0 0-8 16,55 13 9-16,-11 3-9 0,-44-16 7 0,0 0-7 15,46 16 7-15,-5-4-7 0,-41-12 4 0,0 0-4 0,42 10 5 16,2 0-5-16,-44-10 3 0,0 0-3 0,44 11 4 16,-3-3-4-16,-41-8 2 0,0 0-2 0,42 9 2 15,4 1-2-15,-46-10 1 0,0 0-1 0,48 9 2 16,-3-4-2-16,-45-5 1 0,0 0-1 0,41 5 1 16,-6 2-1-16,-35-7 0 0,0 0 0 0,37 6 1 15,4-5-1-15,-41-1 0 0,0 0 0 0,42 2 1 16,1 2-1-16,-43-4 1 0,0 0-1 0,40 3 1 15,-1 2-1-15,-39-5 1 0,0 0-1 0,39 7 1 16,1 0-1-16,-40-7 1 0,0 0-1 0,43 3 2 16,6-4-2-16,-49 1 1 0,0 0-1 0,53-4 2 0,-4-1-2 15,-49 5 2-15,0 0-2 0,46-7 3 0,7 0-3 16,-53 7 3-16,0 0-3 0,55-3 4 0,0-1-4 16,-55 4 5-16,0 0-5 0,54-5 6 0,-1-4-6 15,-53 9 5-15,0 0-5 0,55-10 6 0,-4 0-6 16,-51 10 5-16,0 0-5 0,55-11 6 0,3-1-6 15,-58 12 4-15,0 0-4 0,58-14 4 0,6-3-4 0,-64 17 4 16,0 0-4-16,67-17 4 0,0 1-4 0,-67 16 2 16,0 0-2-16,63-15 3 0,-3 1-3 0,-60 14 2 15,0 0-2-15,64-12 2 0,1-4-2 0,-65 16 2 0,0 0-2 16,63-12 2-16,-3 7-2 0,-60 5 0 0,0 0 0 16,62-4 1-16,2 1-1 0,-64 3 0 0,0 0 0 15,63-4 0-15,-3-1 0 0,-60 5 0 0,0 0 0 16,62-5 1-16,3 3-1 0,-65 2 0 0,0 0 0 0,62-1 0 15,-4-3 0-15,-58 4 0 0,0 0 0 0,51-3 0 16,-1-1 0-16,-50 4 0 0,0 0 0 0,52-3 0 16,5-2 0-16,-57 5 0 0,0 0 0 0,62-7 1 15,-2 1-1-15,-60 6 1 0,0 0-1 0,58-3 1 16,-4-2-1-16,-54 5 1 0,0 0-1 0,53-11 1 16,-3-2-1-16,-50 13 2 0,0 0-2 0,53-14 2 15,0 2-2-15,-53 12 2 0,0 0-2 0,56-13 3 16,4 0-3-16,-60 13 3 0,0 0-3 0,62-16 4 15,-4 0-4-15,-58 16 3 0,0 0-3 0,60-15 3 16,0-2-3-16,-60 17 2 0,0 0-2 0,63-18 2 16,-1 1-2-16,-62 17 3 0,0 0-3 0,62-10 4 0,0 3-4 15,-62 7 3-15,0 0-3 0,56-4 3 0,-5 2-3 16,-51 2 3-16,0 0-3 0,53-1 4 0,2-3-4 16,-55 4 4-16,0 0-4 0,58-3 5 0,0 1-5 15,-58 2 4-15,0 0-4 0,64-2 4 0,5-3-4 16,-69 5 3-16,0 0-3 0,70-7 4 0,2 2-4 15,-72 5 3-15,0 0-3 0,73-3 3 0,-1-1-3 16,-72 4 2-16,0 0-2 0,74-2 2 0,7 4-2 0,-81-2 1 16,0 0-1-16,80 2 2 0,-8 0-2 0,-72-2 0 15,0 0 0-15,74 1 1 0,2 1-1 0,-76-2 0 16,0 0 0-16,74 4 1 0,5-1-1 0,-79-3 0 16,0 0 0-16,76 3 0 0,2 1 0 0,-78-4 0 15,0 0 0-15,72 3 0 0,9-1 0 0,-81-2 0 0,0 0 0 16,76 0 0-16,-2 2 0 0,-74-2 0 0,0 0 0 15,67 3 0-15,-3 1 0 0,-64-4 0 0,0 0 0 0,58 5 0 16,-5 4 0-16,-53-9 0 0,0 0 0 0,51 7 0 16,-5-6 0-16,-46-1 1 0,0 0-1 0,44 2 1 15,-2 3-1-15,-42-5 2 0,0 0-2 0,39 7 3 16,-5-2-3-16,-34-5 5 0,0 0-5 0,26 4 5 16,-8-3-5-16,-18-1 6 0,0 0-6 0,12 2 7 15,-3 0-7-15,-9-2 5 0,0 0-5 0,0 0 6 16,5 0-6-16,-5 0 5 0,0 0-5 0,0 0 5 15,0 0-5-15,0 0 4 0,0 0-4 0,0 0 4 16,0 0-4-16,0 0 2 0,0 0-2 0,0 0 3 16,0 0-3-16,0 0 0 0,0 0 0 0,0 0 0 0,0 0 0 15,0 0-1057-15</inkml:trace>
  <inkml:trace contextRef="#ctx0" brushRef="#br0" timeOffset="-51105.68">21047 16677 628 0,'0'0'0'0,"0"0"0"0,-34 11 0 16,34-11 5-16,0 0-5 0,-24 7 6 0,9-2-6 16,15-5 12-16,0 0-12 0,-7 2 13 0,7-2-13 15,0 0 18-15,0 0-18 0,-8 1 18 0,8-1-18 16,0 0 22-16,0 0-22 0,0 0 23 0,0 0-23 15,0 0 31-15,0 0-31 0,-8 7 31 0,8-7-31 16,0 0 41-16,0 0-41 0,0 0 42 0,0 0-42 16,0 0 46-16,0 0-46 0,-1-8 46 0,1 8-46 15,0 0 44-15,0 0-44 0,0 0 44 0,0 0-44 0,0 0 49 16,0 0-49-16,0 0 50 0,0 0-50 0,0 0 49 16,0 0-49-16,9 0 49 0,5-4-49 0,-14 4 48 15,0 0-48-15,24-8 49 0,10-5-49 0,-34 13 45 0,0 0-45 16,39-12 45-16,5 2-45 0,-44 10 36 0,0 0-36 15,53-10 37-15,7-1-37 0,-60 11 29 0,0 0-29 16,63-9 29-16,6 4-29 0,-69 5 13 0,0 0-13 0,67-3 14 16,2 1-14-16,-69 2 10 0,0 0-10 0,67 0 11 15,-2 0-11-15,-65 0 4 0,0 0-4 0,72 2 4 16,8 3-4-16,-80-5 4 0,0 0-4 0,74 5 4 16,-2-1-4-16,-72-4 1 0,0 0-1 0,71 3 2 15,-3 2-2-15,-68-5 1 0,0 0-1 0,71 7 2 16,5 0-2-16,-76-7 2 0,0 0-2 0,74 7 2 15,-3 0-2-15,-71-7 2 0,0 0-2 0,65 7 2 16,2-2-2-16,-67-5 1 0,0 0-1 0,65 5 2 16,2 4-2-16,-67-9 2 0,0 0-2 0,71 7 3 0,1-5-3 15,-72-2 1-15,0 0-1 0,69 1 2 16,-2 6-2-16,-67-7 1 0,0 0-1 0,70 5 2 0,4-3-2 16,-74-2 1-16,0 0-1 0,78 0 1 0,1-2-1 15,-79 2 0-15,0 0 0 0,82-1 1 0,-5 1-1 16,-77 0 1-16,0 0-1 0,78 0 1 0,6 0-1 15,-84 0 0-15,0 0 0 0,89 0 1 0,-1-2-1 16,-88 2 0-16,0 0 0 0,86-3 0 0,1 3 0 16,-87 0 0-16,0 0 0 0,84 1 0 0,8-2 0 0,-92 1-1 15,0 0 1-15,88-4 0 0,-12 2 0 0,-76 2-2 16,0 0 2-16,80-1-2 0,4-3 2 0,-84 4-5 16,0 0 5-16,85-5-5 0,-2-2 5 0,-83 7-10 0,0 0 10 15,81-9-9-15,-5-3 9 0,-76 12-12 0,0 0 12 16,72-10-12-16,2 3 12 0,-74 7-16 0,0 0 16 15,76-5-16-15,0 0 16 0,-76 5-21 0,0 0 21 16,72-7-20-16,-3 0 20 0,-69 7-18 0,0 0 18 0,67-9-18 16,-5-3 18-16,-62 12-18 0,0 0 18 0,65-7-17 15,6 11 17-15,-71-4-12 0,0 0 12 0,68 5-11 16,-9 0 11-16,-59-5-7 0,0 0 7 0,56 5-7 16,0 0 7-16,-56-5-3 0,0 0 3 0,59 5-3 15,-5 1 3-15,-54-6-3 0,0 0 3 0,55 5-3 16,8 4 3-16,-63-9-3 0,0 0 3 0,60 8-2 15,-7-1 2-15,-53-7-2 0,0 0 2 0,52 7-1 16,0 0 1-16,-52-7-1 0,0 0 1 0,60 7-1 16,4-2 1-16,-64-5-1 0,0 0 1 0,62 4-1 15,-6-3 1-15,-56-1 0 0,0 0 0 0,53 4 0 0,-5-1 0 16,-48-3 0-16,0 0 0 0,51 2 0 0,7-6 0 16,-58 4 0-16,0 0 0 0,60-3 0 0,3 1 0 15,-63 2 0-15,0 0 0 0,62-1 1 0,-2-5-1 16,-60 6 2-16,0 0-2 0,60-5 2 0,-3 2-2 15,-57 3 4-15,0 0-4 0,54-2 5 0,-1 0-5 16,-53 2 6-16,0 0-6 0,53-2 7 0,4-1-7 16,-57 3 6-16,0 0-6 0,61-3 7 0,3-1-7 0,-64 4 6 15,0 0-6-15,62-3 7 0,-10-1-7 0,-52 4 5 16,0 0-5-16,46-2 6 0,-2 1-6 0,-44 1 4 16,0 0-4-16,48-2 4 0,7-3-4 0,-55 5 1 15,0 0-1-15,56-5 2 0,-3 1-2 0,-53 4 0 16,0 0 0-16,49-3 1 0,-6-1-1 0,-43 4 0 0,0 0 0 15,37-3 0-15,-4-1 0 0,-33 4-2 0,0 0 2 16,37-7-1-16,6-6 1 0,-43 13-4 0,0 0 4 16,37-13-3-16,-7 8 3 0,-30 5-5 0,0 0 5 15,32-2-5-15,6-1 5 0,-38 3-5 0,0 0 5 0,36-2-4 16,-10 4 4-16,-26-2-8 0,0 0 8 0,30 2-7 16,12-1 7-16,-42-1-7 0,0 0 7 0,37 0-6 15,-10 0 6-15,-27 0-6 0,0 0 6 0,21 0-6 16,2 0 6-16,-23 0-4 0,0 0 4 0,25 0-4 15,-1 0 4-15,-24 0-3 0,0 0 3 0,23 0-3 16,-5 0 3-16,-18 0-1 0,0 0 1 0,14 2-1 16,-3 0 1-16,-11-2-1 0,0 0 1 0,14 3 0 15,3 1 0-15,-17-4-1 0,0 0 1 0,16 5 0 16,-2 0 0-16,-14-5 0 0,0 0 0 0,11 4 0 0,-2-3 0 16,-9-1 0-16,0 0 0 0,9 2 0 0,-1 0 0 15,-8-2 0-15,0 0 0 0,9 2 0 0,0 1 0 16,-9-3 0-16,0 0 0 0,7 4 0 0,-7-4 0 15,0 0 0-15,0 0 0 0,11 5 0 0,-4-5 0 16,-7 0 2-16,0 0-2 0,7 0 2 0,-7 0-2 16,0 0 4-16,0 0-4 0,9 1 4 0,-9-1-4 0,0 0 4 15,0 0-4-15,0 0 4 0,7 0-4 0,-7 0 5 16,0 0-5-16,0 0 5 0,0 0-5 0,0 0 4 16,0 0-4-16,0 0 5 0,7 0-5 0,-7 0 4 15,0 0-4-15,0 0 5 0,0 0-5 0,0 0 4 0,0 0-4 16,7 2 4-16,-7-2-4 0,0 0 3 0,0 0-3 15,0 0 4-15,7 5-4 0,-7-5 1 0,0 0-1 16,0 0 1-16,0 0-1 0,0 0-1046 0</inkml:trace>
  <inkml:trace contextRef="#ctx0" brushRef="#br0" timeOffset="-49906.35">7149 17203 404 0,'0'0'0'16,"0"0"0"-16,-26-8 0 0,26 8 0 0,0 0 0 15,-32-9 1-15,-9 1-1 0,41 8-4 0,0 0 4 16,-46-4-3-16,1 6 3 0,45-2-6 0,0 0 6 0,-45 12-6 16,5 9 6-16,-1-2-230 0</inkml:trace>
  <inkml:trace contextRef="#ctx0" brushRef="#br0" timeOffset="-48956.61">6292 17916 231 0,'14'-3'0'0,"-14"3"0"0,0 0 0 16,55-14 0-16,6-1 0 0,-61 15 0 0,0 0 0 15,64-16 0-15,-2 0 0 0,-62 16 0 0,0 0 0 16,63-12 1-16,6 5-1 0,-69 7 8 0,0 0-8 0,67-7 9 15,-4-3-9-15,-63 10 24 0,0 0-24 0,69-12 24 16,7 0-24-16,-76 12 36 0,0 0-36 0,78-10 37 16,3-1-37-16,-81 11 40 0,0 0-40 0,81-10 41 15,0 1-41-15,-81 9 38 0,0 0-38 0,76-5 38 16,7 0-38-16,-83 5 30 0,0 0-30 0,88-5 30 16,-2 1-30-16,-86 4 33 0,0 0-33 0,87-2 33 15,-10 1-33-15,-77 1 32 0,0 0-32 0,82-2 33 16,11 2-33-16,-93 0 29 0,0 0-29 0,92 3 29 0,-4 4-29 15,-88-7 25-15,0 0-25 0,95 9 25 0,6 0-25 16,-101-9 19-16,0 0-19 0,104 10 20 0,0 4-20 16,-104-14 22-16,0 0-22 0,108 17 23 0,4 2-23 15,-112-19 18-15,0 0-18 0,110 17 19 0,-8-4-19 16,-102-13 13-16,0 0-13 0,101 10 14 0,-6-1-14 16,-95-9 10-16,0 0-10 0,93 12 10 0,-8 8-10 15,-85-20 9-15,0 0-9 0,83 21 9 0,-7 0-9 16,-76-21 8-16,0 0-8 0,77 21 9 0,5 3-9 0,-82-24 11 15,0 0-11-15,75 22 12 0,-2-2-12 0,-73-20 11 16,0 0-11-16,65 15 11 0,-7-5-11 0,-58-10 12 0,0 0-12 16,57 9 13-16,-6-4-13 0,-51-5 11 0,0 0-11 15,49 6 12-15,1-1-12 0,-50-5 11 0,0 0-11 16,45 1 11-16,-4-6-11 0,-41 5 8 0,0 0-8 0,44-5 9 16,-3 3-9-16,-41 2 7 0,0 0-7 0,45 0 7 15,0-1-7-15,-45 1 8 0,0 0-8 0,45-4 8 16,-9 1-8-16,-36 3 8 0,0 0-8 0,37-2 8 15,-5 0-8-15,-32 2 8 0,0 0-8 0,35-2 8 16,5 1-8-16,-40 1 4 0,0 0-4 0,43-4 5 16,1-1-5-16,-44 5 2 0,0 0-2 0,40-5 2 15,1 3-2-15,-41 2 0 0,0 0 0 0,32-2 1 16,-6-1-1-16,-26 3 1 0,0 0-1 0,20-5 2 16,-8 1-2-16,-12 4 2 0,0 0-2 0,9-3 2 15,-9 3-2-15,0 0 2 0,0 0-2 0,7-4 3 16,-7 4-3-16,0 0 3 0,0 0-3 0,0 0 4 15,0 0-4-15,0 0 3 0,0 0-3 0,0 0 4 0,0 0-4 16,0 0 3-16,0 0-3 0,3-8 3 0,-3 8-3 16,0 0 1-16,0 0-1 0,0 0 2 0,0 0-2 15,0 0-894-15</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09:31.656"/>
    </inkml:context>
    <inkml:brush xml:id="br0">
      <inkml:brushProperty name="width" value="0.05292" units="cm"/>
      <inkml:brushProperty name="height" value="0.05292" units="cm"/>
      <inkml:brushProperty name="color" value="#FF0000"/>
    </inkml:brush>
  </inkml:definitions>
  <inkml:trace contextRef="#ctx0" brushRef="#br0">14005 14403 1311 0,'0'0'0'0,"0"0"0"16,0 0 0-16,0 0 28 0,0 0-28 0,0 0 29 16,0 0-29-16,0 0 58 0,0 0-58 0,4 28 58 15,22 12-58-15,-26-40 40 0,0 0-40 0,32 55 41 16,3 15-41-16,-35-70 11 0,0 0-11 0,37 76 12 16,0 3-12-16,-37-79 7 0,0 0-7 0,44 68 7 0,-1-18-7 15,-43-50 4-15,0 0-4 0,51 35 5 0,11-16-5 16,-62-19 3-16,0 0-3 0,70 0 4 0,13-19-4 15,-83 19 12-15,0 0-12 0,97-35 12 16,11-15-12-16,-108 50 18 0,0 0-18 0,120-63 18 0,10-11-18 16,-130 74 26-16,0 0-26 0,145-92 27 0,8-17-27 15,-153 109 36-15,0 0-36 0,157-114 36 0,-1 7-36 16,-156 107 33-16,0 0-33 0,142-94 33 0,-29 22-33 0,-113 72 22 16,0 0-22-16,94-56 23 0,-24 15-23 0,-70 41 13 15,0 0-13-15,55-37 14 0,-20 13-14 0,-35 24 7 0,0 0-7 16,21-15 7-16,-21 15-7 0,0 0 1 0,0 0-1 15,-22 0 1-15,-35 17-1 0,6 0-1408 0</inkml:trace>
  <inkml:trace contextRef="#ctx0" brushRef="#br0" timeOffset="299.2">14721 14348 1009 0,'0'0'0'0,"0"28"0"16,0 48 0-16,0-76 0 0,0 0 0 0,-7 100 0 16,2 20 0-16,5-120 0 0,0 0 0 0,4 112 0 15,8-11 0-15,-12-101 4 0,0 0-4 0,23 83 4 16,14-23-4-16,-37-60 4 0,0 0-4 0,46 43 5 16,16-17-5-16,-62-26 29 0,0 0-29 0,74 6 29 0,24-24-29 15,-98 18 56-15,0 0-56 0,112-34 56 0,15-18-56 16,-127 52 99-16,0 0-99 0,135-71 100 0,13-23-100 15,-148 94 90-15,0 0-90 0,147-95 90 0,-17 3-90 16,-130 92 53-16,0 0-53 0,101-74 53 0,-36 24-53 16,-65 50 38-16,0 0-38 0,37-49 38 0,-42 3-38 15,5 46 23-15,0 0-23 0,-41-42 24 0,-31 6-24 16,-6-1-1293-16</inkml:trace>
  <inkml:trace contextRef="#ctx0" brushRef="#br0" timeOffset="7750.05">20830 13843 147 0,'0'0'0'0,"0"0"0"0,0 0 0 0,0 0 12 16,0 0-12-16,0 0 13 0,0 0-13 0,0 0 50 15,0 0-50-15,0 0 50 0,0 0-50 0,0 0 87 16,0 0-87-16,0 0 87 0,0 0-87 0,0 0 97 0,0 0-97 15,0 0 97-15,0 0-97 0,0 0 62 0,0 0-62 16,0 0 62-16,0 0-62 0,0 0 60 0,0 0-60 16,0 0 60-16,0 0-60 0,0 0 53 0,0 0-53 0,0 0 54 15,0 0-54-15,0 0 50 0,0 0-50 0,0 0 50 16,0 0-50-16,0 0 48 0,0 0-48 0,0 0 49 16,0 0-49-16,0 0 42 0,0 0-42 0,0 0 42 15,0 0-42-15,0 0 40 0,0 0-40 0,28-4 41 16,-10-1-41-16,-18 5 37 0,0 0-37 0,16-3 37 15,3-1-37-15,-19 4 35 0,0 0-35 0,23-3 35 16,3-1-35-16,-26 4 30 0,0 0-30 0,25-3 31 16,-2 1-31-16,-23 2 25 0,0 0-25 0,25-3 26 15,8 3-26-15,-33 0 22 0,0 0-22 0,35 3 23 16,-6-3-23-16,-29 0 24 0,0 0-24 0,30 2 25 0,5 3-25 16,-35-5 24-16,0 0-24 0,35 5 24 0,-3 2-24 15,-32-7 22-15,0 0-22 0,30 5 22 0,-2-1-22 16,-28-4 20-16,0 0-20 0,34 3 20 0,3 2-20 15,-37-5 18-15,0 0-18 0,28 4 19 0,-5 5-19 16,-23-9 16-16,0 0-16 0,21 3 16 0,2 0-16 16,-23-3 13-16,0 0-13 0,23 6 14 0,-4-5-14 15,-19-1 15-15,0 0-15 0,21 4 16 0,1-1-16 0,-22-3 14 16,0 0-14-16,19 4 14 0,-7-4-14 0,-12 0 14 16,0 0-14-16,14 1 14 0,1 1-14 0,-15-2 16 15,0 0-16-15,17 4 17 0,3 1-17 0,-20-5 15 16,0 0-15-16,19 2 15 0,0 1-15 0,-19-3 15 0,0 0-15 15,23 4 15-15,6-1-15 0,-29-3 11 16,0 0-11-16,30 3 12 0,-6-1-12 0,-24-2 14 0,0 0-14 16,23 2 14-16,4 3-14 0,-27-5 12 0,0 0-12 15,26 0 13-15,-3 0-13 0,-23 0 10 0,0 0-10 0,21 2 10 16,-1 1-10-16,-20-3 9 0,0 0-9 0,17 4 10 16,-1-1-10-16,-16-3 8 0,0 0-8 0,21 7 9 15,6 0-9-15,-27-7 8 0,0 0-8 0,28 7 9 16,0-2-9-16,-28-5 8 0,0 0-8 0,28 4 9 15,4-3-9-15,-32-1 7 0,0 0-7 0,34 2 7 16,-4 2-7-16,-30-4 7 0,0 0-7 0,31 0 7 16,10 5-7-16,-41-5 7 0,0 0-7 0,41 7 7 15,-11-6-7-15,-30-1 7 0,0 0-7 0,30 0 7 16,8 0-7-16,-38 0 7 0,0 0-7 0,34 2 7 16,-9 2-7-16,-25-4 7 0,0 0-7 0,21 1 8 0,0-1-8 15,-21 0 7-15,0 0-7 0,25 0 8 0,6 4-8 16,-31-4 6-16,0 0-6 0,30 0 7 0,-9 1-7 15,-21-1 5-15,0 0-5 0,23 2 6 0,4 0-6 16,-27-2 4-16,0 0-4 0,32 2 5 0,-6-1-5 16,-26-1 2-16,0 0-2 0,27 4 3 0,-5-4-3 15,-22 0 1-15,0 0-1 0,23 2 2 0,2 1-2 16,-25-3 0-16,0 0 0 0,25 2 1 0,-1-2-1 0,-24 0 1 16,0 0-1-16,25 0 1 0,-4 2-1 0,-21-2 1 15,0 0-1-15,23 0 1 0,4-4-1 0,-27 4 1 16,0 0-1-16,24-2 2 0,-1 4-2 0,-23-2 1 0,0 0-1 15,23 4 2-15,2-1-2 0,-25-3 1 0,0 0-1 16,26 3 1-16,-3 1-1 0,-23-4 2 0,0 0-2 16,20 5 2-16,-1-3-2 0,-19-2 1 0,0 0-1 15,25 3 2-15,7 1-2 0,-32-4 2 0,0 0-2 0,33 3 2 16,-5 1-2-16,-28-4 3 0,0 0-3 0,23 1 3 16,-2 1-3-16,-21-2 2 0,0 0-2 15,22 5 2-15,-3 1-2 0,-19-6 2 0,0 0-2 0,23 6 3 16,0-2-3-16,-23-4 2 0,0 0-2 0,30 3 3 15,-2-3-3-15,-28 0 3 0,0 0-3 0,30 0 3 16,4 2-3-16,-34-2 2 0,0 0-2 0,31 0 3 16,-4 0-3-16,-27 0 2 0,0 0-2 0,26 0 3 15,11 0-3-15,-37 0 1 0,0 0-1 0,30 0 2 16,-2-2-2-16,-28 2 1 0,0 0-1 0,27-5 1 0,1-2-1 16,-28 7 0-16,0 0 0 0,28-5 1 0,2 3-1 15,-30 2 1-15,0 0-1 0,29 0 1 0,-3 0-1 16,-26 0 1-16,0 0-1 0,25 0 1 0,8 0-1 15,-33 0 0-15,0 0 0 0,32-5 1 0,0 3-1 16,-32 2 0-16,0 0 0 0,23 0 1 0,0 0-1 16,-23 0 0-16,0 0 0 0,26 0 0 0,6-1 0 15,-32 1 1-15,0 0-1 0,28-4 2 0,-3 4-2 16,-25 0 2-16,0 0-2 0,28-3 3 0,0-1-3 0,-28 4 4 16,0 0-4-16,34-5 5 0,1 5-5 0,-35 0 3 15,0 0-3-15,35-3 4 0,1 1-4 0,-36 2 3 16,0 0-3-16,37-4 3 0,7 1-3 0,-44 3 2 0,0 0-2 15,44-3 3-15,-2-1-3 0,-42 4 2 16,0 0-2-16,37-3 2 0,-3 1-2 0,-34 2 2 0,0 0-2 16,30-5 2-16,-2 1-2 0,-28 4 1 0,0 0-1 15,30-3 2-15,3-2-2 0,-33 5 1 0,0 0-1 16,30-7 2-16,-5 1-2 0,-25 6 2 0,0 0-2 0,30-3 2 16,11 0-2-16,-41 3 2 0,0 0-2 0,37-4 2 15,-13 1-2-15,-24 3 2 0,0 0-2 0,23-6 3 16,2-2-3-16,-25 8 2 0,0 0-2 0,28-9 3 15,-7 4-3-15,-21 5 1 0,0 0-1 0,22-5 1 16,-3-2-1-16,-19 7 0 0,0 0 0 0,16-7 1 16,-4 2-1-16,-12 5 0 0,0 0 0 0,12-7 0 15,3 0 0-15,-15 7 0 0,0 0 0 0,14-9 0 16,0-3 0-16,-14 12 0 0,0 0 0 0,12-14 0 16,-1 0 0-16,-11 14 0 0,0 0 0 0,9-20 0 0,-1-3 0 15,-8 23 0-15,0 0 0 0,9-17 0 16,-2 0 0-16,-7 17 0 0,0 0 0 0,6-20 0 15,1-7 0-15,-7 27 0 0,0 0 0 0,8-26 1 0,1 7-1 16,-9 19 0-16,0 0 0 0,7-16 1 0,-3-1-1 16,-4 17 1-16,0 0-1 0,2-14 1 0,-2 7-1 15,0 7 1-15,0 0-1 0,-2-7 1 0,-2 0-1 16,4 7 0-16,0 0 0 0,-5-5 0 0,-2-4 0 16,7 9 0-16,0 0 0 0,-14-6 0 0,-2 0 0 15,16 6 0-15,0 0 0 0,-18-3 0 0,1 3 0 0,17 0-1 16,0 0 1-16,-18-4 0 0,-1 1 0 0,19 3-2 15,0 0 2-15,-25-3-2 0,-5 1 2 0,30 2-4 0,0 0 4 16,-32-7-3-16,2-2 3 0,30 9-6 0,0 0 6 16,-33-8-5-16,-4-3 5 0,37 11-6 0,0 0 6 15,-39-12-5-15,0-2 5 0,39 14-6 0,0 0 6 16,-33-15-6-16,1 6 6 0,32 9-5 0,0 0 5 16,-30-9-5-16,0 2 5 0,30 7-4 0,0 0 4 15,-35-5-3-15,5 2 3 0,30 3-3 0,0 0 3 16,-32-5-2-16,-7 1 2 0,39 4-3 0,0 0 3 0,-39-3-3 15,7-3 3-15,32 6-4 0,0 0 4 0,-30-6-3 16,4 2 3-16,26 4-4 0,0 0 4 0,-28-2-4 16,1-3 4-16,27 5-3 0,0 0 3 0,-26-5-3 15,-4 1 3-15,30 4-3 0,0 0 3 0,-27-3-2 16,10 1 2-16,17 2-2 0,0 0 2 0,-18 0-2 16,-3-5 2-16,21 5-2 0,0 0 2 0,-21-3-2 0,7 1 2 15,14 2-1-15,0 0 1 0,-20 0-1 16,-4 0 1-16,24 0-1 0,0 0 1 0,-29 0-1 0,-2 0 1 15,31 0-1-15,0 0 1 0,-37 0 0 0,1-2 0 16,36 2-1-16,0 0 1 0,-37 0 0 0,7 5 0 16,30-5-1-16,0 0 1 0,-28 4 0 0,3-4 0 15,25 0-1-15,0 0 1 0,-24 0 0 0,1 3 0 16,23-3-1-16,0 0 1 0,-21 0 0 0,-2 0 0 0,23 0 0 16,0 0 0-16,-23 0 0 0,-2-5 0 0,25 5 0 15,0 0 0-15,-21-3 0 0,0 3 0 0,21 0 0 16,0 0 0-16,-25 0 0 0,-7-2 0 0,32 2 0 15,0 0 0-15,-30-2 0 0,-5-1 0 0,35 3-1 16,0 0 1-16,-28-2 0 0,-2 0 0 0,30 2-1 16,0 0 1-16,-30-3 0 0,-2 1 0 0,32 2-1 0,0 0 1 15,-30-5 0-15,4 0 0 0,26 5 0 0,0 0 0 16,-27-6 0-16,2 6 0 0,25 0 0 0,0 0 0 16,-26 0 0-16,-6-3 0 0,32 3 0 0,0 0 0 0,-33-3 0 15,-4 1 0-15,37 2 0 0,0 0 0 0,-41 0 0 16,1-4 0-16,40 4 0 0,0 0 0 0,-41 0 0 15,-8 4 0-15,49-4-1 0,0 0 1 0,-50 2 0 16,1 1 0-16,49-3-1 0,0 0 1 0,-48 2 0 16,2-4 0-16,46 2-1 0,0 0 1 0,-46-2 0 15,-5 2 0-15,51 0-1 0,0 0 1 0,-49 2 0 16,1 1 0-16,48-3-1 0,0 0 1 0,-46 4-1 16,2-4 1-16,44 0-1 0,0 0 1 0,-44 0-1 15,2-4 1-15,42 4-1 0,0 0 1 0,-39-3 0 16,4 0 0-16,35 3-1 0,0 0 1 0,-34-2 0 0,3 2 0 15,31 0 0-15,0 0 0 0,-30 0 0 0,-4 0 0 16,34 0 0-16,0 0 0 0,-35 0 0 0,3-4 0 16,32 4 0-16,0 0 0 0,-32-3 0 0,4 1 0 15,28 2 0-15,0 0 0 0,-26-2 0 0,-1 1 0 16,27 1 0-16,0 0 0 0,-30-4 0 0,4 1 0 16,26 3 0-16,0 0 0 0,-23-4 1 0,-2-1-1 0,25 5 0 15,0 0 0-15,-26-7 1 0,-3 0-1 0,29 7 0 16,0 0 0-16,-26-7 1 0,-4 0-1 0,30 7 0 15,0 0 0-15,-30-5 1 0,-4-2-1 0,34 7 0 0,0 0 0 16,-33-5 1-16,3 5-1 0,30 0 0 0,0 0 0 16,-28-5 1-16,-4-2-1 0,32 7 0 0,0 0 0 15,-35-7 1-15,-1 7-1 0,36 0 1 0,0 0-1 16,-33 2 1-16,3-2-1 0,30 0 1 0,0 0-1 16,-28-2 1-16,-2-1-1 0,30 3 1 0,0 0-1 0,-30-2 2 15,0 2-2-15,30 0 1 0,0 0-1 0,-30 2 2 16,-4-1-2-16,34-1 1 0,0 0-1 0,-31 2 2 15,-5 0-2-15,36-2 2 0,0 0-2 0,-32 2 2 16,1 1-2-16,31-3 2 0,0 0-2 0,-29 2 2 16,0 3-2-16,29-5 1 0,0 0-1 0,-27 5 2 15,2-3-2-15,25-2 1 0,0 0-1 0,-23 0 2 16,2 0-2-16,21 0 1 0,0 0-1 0,-17 2 2 16,4-1-2-16,13-1 1 0,0 0-1 0,-12 2 2 15,-4 3-2-15,16-5 1 0,0 0-1 0,-14 2 2 16,3 0-2-16,11-2 0 0,0 0 0 0,-10 3 1 15,-1 2-1-15,11-5 0 0,0 0 0 0,-12 2 1 16,-9 2-1-16,21-4 0 0,0 0 0 0,-20 3 1 0,6 1-1 16,14-4 0-16,0 0 0 0,-10 3 0 0,1 0 0 15,9-3 0-15,0 0 0 0,-16 6 0 0,-4-3 0 16,20-3 0-16,0 0 0 0,-19 9 0 0,5-6 0 16,14-3 0-16,0 0 0 0,-12 5 0 0,-8 4 0 0,20-9 0 15,0 0 0-15,-17 9 0 0,4-2 0 0,13-7 0 16,0 0 0-16,-16 7 0 0,0 5 0 0,16-12 0 15,0 0 0-15,-21 13 0 0,5 0 0 0,16-13 0 16,0 0 0-16,-15 10 0 0,-3 0 0 0,18-10-1 16,0 0 1-16,-16 12 0 0,4 2 0 0,12-14 0 0,0 0 0 15,-11 16 0-15,1 1 0 0,10-17 0 0,0 0 0 16,-13 24 0-16,-3 2 0 0,16-26 0 0,0 0 0 16,-16 30 0-16,1-4 0 0,15-26 0 0,0 0 0 15,-18 24 0-15,-1 4 0 0,19-28-1 0,0 0 1 0,-29 27 0 16,-4-1 0-16,33-26-6 0,0 0 6 0,-35 21-5 15,-6-7 5-15,41-14-15 0,0 0 15 0,-41-16-14 16,-3-48 14-16,0 2-1770 0</inkml:trace>
  <inkml:trace contextRef="#ctx0" brushRef="#br0" timeOffset="47533.73">1655 7457 438 0,'0'0'0'0,"0"0"0"16,0 0 0-16,0 0 13 0,0 0-13 0,0 0 14 16,0 0-14-16,0 0 37 0,0 0-37 0,0 0 38 0,0 0-38 15,0 0 57-15,0 0-57 0,0 0 58 0,0 0-58 16,0 0 57-16,0 0-57 0,0 0 58 0,0 0-58 15,0 0 42-15,0 0-42 0,0 0 43 0,0 0-43 16,0 0 38-16,0 0-38 0,0 0 38 0,-27 12-38 16,27-12 32-16,0 0-32 0,-25-3 33 0,-10-1-33 15,35 4 31-15,0 0-31 0,-26-3 32 0,8 1-32 16,18 2 23-16,0 0-23 0,-11 0 24 0,4 0-24 0,7 0 25 16,0 0-25-16,-5 0 26 0,-4 2-26 0,9-2 22 15,0 0-22-15,-10 1 23 0,3-1-23 0,7 0 14 16,0 0-14-16,0 0 14 0,-11 2-14 0,11-2 10 0,0 0-10 15,-9 16 11-15,-5 15-11 0,14-31 6 0,0 0-6 16,-18 45 7-16,10 3-7 0,8-48 3 0,0 0-3 16,-6 51 4-16,3 4-4 0,3-55 2 0,0 0-2 15,0 54 2-15,-4 1-2 0,4-55 1 0,0 0-1 16,-1 61 1-16,-3 6-1 0,4-67 1 0,0 0-1 16,-4 71 1-16,-1-7-1 0,5-64 1 0,0 0-1 0,-9 64 1 15,1 0-1-15,8-64 1 0,0 0-1 0,-11 66 2 16,-3-6-2-16,14-60 2 0,0 0-2 0,-16 54 2 15,5-11-2-15,11-43 4 0,0 0-4 0,-5 33 4 16,2-10-4-16,3-23 7 0,0 0-7 0,0 17 8 16,-4-10-8-16,4-7 11 0,0 0-11 0,0 0 12 15,-2 9-12-15,2-9 15 0,0 0-15 0,0 0 16 16,0 0-16-16,0 0 18 0,0 0-18 0,11-7 19 16,1 5-19-16,-12 2 20 0,0 0-20 0,23 0 21 0,9 0-21 15,-32 0 22-15,0 0-22 0,37 0 22 16,2-4-22-16,-39 4 18 0,0 0-18 0,40-3 19 0,1 3-19 15,-41 0 17-15,0 0-17 0,42-3 18 0,2-1-18 16,-44 4 14-16,0 0-14 0,43-2 15 0,1 2-15 16,-44 0 13-16,0 0-13 0,44 0 13 0,-2-3-13 15,-42 3 13-15,0 0-13 0,44-4 14 0,-3 1-14 16,-41 3 10-16,0 0-10 0,46-2 10 0,-2-5-10 16,-44 7 9-16,0 0-9 0,37-5 10 0,-2 2-10 0,-35 3 10 15,0 0-10-15,23-4 11 0,-9 1-11 0,-14 3 8 16,0 0-8-16,0 0 9 0,5-2-9 0,-5 2 7 15,0 0-7-15,0 0 7 0,0 0-7 0,0 0 5 16,0 0-5-16,-8 0 6 0,8 0-6 0,0 0 4 16,0 0-4-16,-29 3 5 0,-20 8-5 0,49-11 4 0,0 0-4 15,-58 12 4-15,0 2-4 0,58-14 4 0,0 0-4 16,-60 10 4-16,-7-3-4 0,67-7 3 0,0 0-3 16,-64 0 4-16,-3 0-4 0,67 0 2 0,0 0-2 0,-55-3 3 15,18-1-3-15,37 4 2 0,0 0-2 0,-30-5 2 16,-1-4-2-16,31 9 1 0,0 0-1 0,-29-10 2 15,6-2-2-15,23 12 2 0,0 0-2 0,-22-24 2 16,-8-18-2-16,30 42 2 0,0 0-2 0,-23-61 3 16,3-11-3-16,20 72 3 0,0 0-3 0,-9-76 4 15,9 5-4-15,0 71 3 0,0 0-3 0,6-73 3 16,6-3-3-16,-12 76 3 0,0 0-3 0,14-76 3 16,9-6-3-16,-23 82 1 0,0 0-1 0,23-76 1 0,-5 19-1 15,-18 57 0-15,0 0 0 0,17-52 1 16,1 11-1-16,-18 41 0 0,0 0 0 0,18-31 0 15,1 10 0-15,-19 21 0 0,0 0 0 0,19-16 0 0,6 8 0 16,-25 8 0-16,0 0 0 0,28 1 0 0,16 11 0 16,-44-12-2-16,0 0 2 0,50 13-2 0,4-3 2 15,-54-10-7-15,0 0 7 0,52 9-7 0,-8-4 7 16,-44-5-11-16,0 0 11 0,40 7-10 0,-8 0 10 16,-32-7-19-16,0 0 19 0,23 10-18 0,-5 0 18 0,-18-10-22 15,0 0 22-15,10 2-21 0,-10-2 21 0,0 0-23 16,0 0 23-16,0 0-23 0,7-2 23 0,-7 2-20 0,0 0 20 15,0 0-19-15,0 0 19 0,0 0-18 0,0 0 18 16,-9 9-18-16,-17 7 18 0,26-16-17 0,0 0 17 16,-46 12-17-16,-17-16 17 0,1-1-1098 0</inkml:trace>
  <inkml:trace contextRef="#ctx0" brushRef="#br0" timeOffset="51016.81">16342 14715 527 0,'0'0'0'0,"0"0"0"16,0 0 0-16,0 0 40 0,0 0-40 0,0 0 40 15,0 0-40-15,0 0 112 0,0 0-112 0,0 0 112 16,15-23-112-16,-15 23 94 0,0 0-94 0,17-8 95 0,3-1-95 16,-20 9 73-16,0 0-73 0,17-5 73 0,-8 1-73 15,-9 4 52-15,0 0-52 0,0 0 52 0,9-1-52 16,-9 1 45-16,0 0-45 0,0 0 46 0,0 0-46 16,0 0 42-16,0 0-42 0,0 0 43 0,0 0-43 15,0 0 44-15,0 0-44 0,7-7 44 0,-7 7-44 16,0 0 42-16,0 0-42 0,0 0 43 0,0 0-43 15,0 0 41-15,0 0-41 0,0 0 42 0,-9 5-42 16,9-5 34-16,0 0-34 0,-16 0 35 0,-17 0-35 0,33 0 28 16,0 0-28-16,-41 0 28 0,6 0-28 0,35 0 17 15,0 0-17-15,-28 3 17 0,5 1-17 0,23-4 13 0,0 0-13 16,-20 2 14-16,6-2-14 0,14 0 11 0,0 0-11 16,-10 0 12-16,-6 1-12 0,16-1 8 0,0 0-8 15,-14 6 9-15,3 2-9 0,11-8 7 0,0 0-7 16,-9 11 7-16,-5 1-7 0,14-12 5 0,0 0-5 15,-16 15 6-15,0 6-6 0,16-21 5 0,0 0-5 0,-14 28 6 16,2 10-6-16,12-38 5 0,0 0-5 0,-12 43 6 16,6 6-6-16,6-49 5 0,0 0-5 0,-5 51 5 15,5 5-5-15,0-56 5 0,0 0-5 0,-4 59 6 16,1 8-6-16,3-67 10 0,0 0-10 0,-2 73 10 16,2 3-10-16,0-76 13 0,0 0-13 0,4 80 14 15,1 1-14-15,-5-81 15 0,0 0-15 0,7 81 15 16,0 1-15-16,-7-82 18 0,0 0-18 0,9 76 18 15,0-9-18-15,-9-67 25 0,0 0-25 0,9 64 25 16,-1-10-25-16,-8-54 30 0,0 0-30 0,7 41 31 16,0-11-31-16,-7-30 26 0,0 0-26 0,4 24 27 0,3-3-27 15,-7-21 26-15,0 0-26 0,7 19 26 0,-5 3-26 16,-2-22 27-16,0 0-27 0,3 21 28 0,1-5-28 16,-4-16 26-16,0 0-26 0,5 12 27 0,-3-2-27 15,-2-10 23-15,0 0-23 0,2 12 23 0,-2 6-23 16,0-18 18-16,0 0-18 0,2 17 19 0,1-1-19 15,-3-16 15-15,0 0-15 0,2 15 16 0,-2 2-16 0,0-17 13 16,0 0-13-16,0 14 13 0,2-7-13 0,-2-7 8 16,0 0-8-16,0 0 9 0,0 11-9 0,0-11 6 0,0 0-6 15,0 7 7-15,0-7-7 0,0 0 6 0,0 0-6 16,1 8 6-16,-1-8-6 0,0 0 5 0,0 0-5 16,0 0 5-16,0 0-5 0,0 0 5 0,0 0-5 15,6 9 6-15,-6-9-6 0,0 0 7 0,0 0-7 16,0 0 7-16,5 8-7 0,-5-8 8 0,0 0-8 15,9 9 9-15,10 2-9 0,-19-11 10 0,0 0-10 16,30 10 11-16,4-7-11 0,-34-3 10 0,0 0-10 0,37 2 11 16,-4 5-11-16,-33-7 12 0,0 0-12 0,41 5 12 15,6-5-12-15,-47 0 17 0,0 0-17 0,46 0 17 16,-2 4-17-16,-44-4 19 0,0 0-19 0,32 1 20 16,-9-2-20-16,-23 1 21 0,0 0-21 0,14-2 22 15,-5 2-22-15,-9 0 12 0,0 0-12 0,0 0 12 16,9 0-12-16,-9 0 7 0,0 0-7 0,0 0 8 15,0 0-8-15,0 0 4 0,0 0-4 0,0 0 5 16,0 0-5-16,0 0 2 0,0 0-2 0,0 0 3 16,0 0-3-16,0 0 1 0,0 0-1 0,0 0 1 0,-7 5-1 15,7-5 0-15,0 0 0 0,-16 0 1 0,-16 0-1 16,32 0 0-16,0 0 0 0,-40-2 0 0,1-1 0 16,39 3 0-16,0 0 0 0,-34-4 0 0,8 3 0 15,26 1 0-15,0 0 0 0,-23-2 0 0,-4-3 0 16,27 5-1-16,0 0 1 0,-21-7 0 0,11 0 0 15,10 7-2-15,0 0 2 0,-11-5-2 0,2 1 2 16,9 4-3-16,0 0 3 0,-9-7-2 0,-3-6 2 0,12 13-2 16,0 0 2-16,-14-23-2 0,2-10 2 0,12 33-1 15,0 0 1-15,-15-43 0 0,-2-19 0 0,17 62 0 16,0 0 0-16,-20-73 0 0,5-5 0 0,15 78 0 0,0 0 0 16,-16-85 0-16,-2 0 0 0,18 85 1 0,0 0-1 15,-21-81 1-15,-2 0-1 0,23 81 1 0,0 0-1 16,-23-76 2-16,0 3-2 0,23 73 2 0,0 0-2 15,-23-73 3-15,0-1-3 0,23 74 2 0,0 0-2 16,-21-68 2-16,7 11-2 0,14 57 1 0,0 0-1 0,-12-46 1 16,5 7-1-16,7 39 0 0,0 0 0 0,-4-29 1 15,0 7-1-15,4 22 0 0,0 0 0 16,0-16 1-16,0 7-1 0,0 9 0 0,0 0 0 0,0-8 1 16,0 1-1-16,0 7 0 0,0 0 0 0,0 0 0 15,4-12 0-15,-4 12 0 0,0 0 0 0,0-9 0 16,4-1 0-16,-4 10 0 0,0 0 0 0,5-7 0 15,-5 7 0-15,0 0 0 0,0 0 0 0,10-12 1 16,12-13-1-16,-22 25 1 0,0 0-1 0,33-36 2 16,9-11-2-16,-42 47 2 0,0 0-2 0,46-48 3 0,4 3-3 15,-50 45 1-15,0 0-1 0,49-40 1 0,-3 4-1 16,-46 36 0-16,0 0 0 0,49-33 0 0,-1 0 0 16,-48 33 0-16,0 0 0 0,48-29 0 0,-11 4 0 15,-37 25-1-15,0 0 1 0,30-22 0 0,-11 4 0 16,-19 18-3-16,0 0 3 0,12-12-3 0,-3 4 3 15,-9 8-6-15,0 0 6 0,0 0-6 0,5-5 6 16,-5 5-12-16,0 0 12 0,0 0-11 0,0 0 11 0,0 0-20 16,0 0 20-16,0 0-20 0,0 0 20 0,0 0-28 15,0 0 28-15,-8 0-28 0,-15 3 28 0,23-3-34 16,0 0 34-16,-41 7-33 0,-8 3 33 0,49-10-34 16,0 0 34-16,-51 12-34 0,-1 1 34 0,52-13-31 15,0 0 31-15,-47 13-30 0,-1-1 30 0,48-12-31 16,0 0 31-16,-47 13-31 0,-1 0 31 0,48-13-26 15,0 0 26-15,-46 14-26 0,-3 0 26 0,49-14-25 0,0 0 25 16,-43 16-25-16,8 3 25 0,35-19-22 0,0 0 22 0,-30 20-22 16,2 1 22-16,28-21-20 0,0 0 20 0,-23 24-20 15,0 4 20-15,23-28-17 0,0 0 17 0,-14 35-16 16,7 13 16-16,7-48-9 0,0 0 9 0,-2 52-9 16,0-3 9-16,2-49-6 0,0 0 6 0,2 46-5 15,5 5 5-15,-7-51-5 0,0 0 5 0,9 46-5 16,3-9 5-16,-12-37-3 0,0 0 3 0,9 43-3 15,5 21 3-15,-14-64-2 0,0 0 2 0,18 74-1 16,-6 8 1-16,-12-82-2 0,0 0 2 0,9 84-1 16,-7 3 1-16,-2-87-1 0,0 0 1 0,0 88 0 15,3 0 0-15,-3-88 0 0,0 0 0 0,0 77 0 16,2-13 0-16,-2-64 0 0,0 0 0 0,-2 60 0 0,-1-1 0 16,3-59 0-16,0 0 0 0,-2 47 0 0,2-13 0 15,0-34 0-15,0 0 0 0,2 37 1 0,1 15-1 16,-3-52 1-16,0 0-1 0,0 43 2 0,2-22-2 15,-2-21 2-15,0 0-2 0,0 10 3 0,0-10-3 16,0 0 2-16,0 0-2 0,0 9 3 0,0-9-3 16,0 0 3-16,0 0-3 0,0 0 3 0,0 0-3 0,0 0 4 15,0 0-4-15,14 5 5 0,25 5-5 0,-39-10 8 16,0 0-8-16,44 9 8 0,2-9-8 0,-46 0 10 0,0 0-10 16,48-4 11-16,-1-1-11 0,-47 5 12 0,0 0-12 15,50-3 13-15,-5-1-13 0,-45 4 19 0,0 0-19 16,41 0 20-16,-13-1-20 0,-28 1 22 0,0 0-22 15,21-2 22-15,-12 0-22 0,-9 2 21 0,0 0-21 16,9 0 21-16,-9 0-21 0,0 0 12 0,0 0-12 0,-21-5 12 16,-30-9-12-16,1 0-1810 0</inkml:trace>
  <inkml:trace contextRef="#ctx0" brushRef="#br0" timeOffset="65749.85">21075 14900 348 0,'0'0'0'0,"0"0"0"0,0 0 0 15,0 0 38-15,0 0-38 0,0 0 39 0,0 0-39 0,0 0 123 16,0 0-123-16,0 0 124 0,0 0-124 0,0 0 127 15,0 0-127-15,0 0 127 0,0 0-127 0,0 0 84 16,0 0-84-16,0 0 84 0,0 0-84 0,0 0 51 16,0 0-51-16,0 0 51 0,0 0-51 0,0 0 36 0,0 0-36 15,0 0 36-15,0 0-36 0,0 0 24 0,0 0-24 16,0 0 25-16,0 0-25 0,0 0 14 0,0 0-14 16,14 26 14-16,-5-12-14 0,-9-14 10 0,0 0-10 15,9 14 10-15,-2-6-10 0,-7-8 10 0,0 0-10 16,9 7 11-16,6 0-11 0,-15-7 11 0,0 0-11 15,30 4 11-15,13-8-11 0,-43 4 16 0,0 0-16 0,51-12 16 16,9-9-16-16,-60 21 23 0,0 0-23 0,65-29 24 16,4-7-24-16,-69 36 33 0,0 0-33 0,70-37 33 15,-1 4-33-15,-69 33 47 0,0 0-47 0,73-29 47 16,-1 5-47-16,-72 24 48 0,0 0-48 0,67-19 49 16,-9 3-49-16,-58 16 49 0,0 0-49 0,51-12 49 15,-10 5-49-15,-41 7 33 0,0 0-33 0,32-5 33 16,-15 3-33-16,-17 2 24 0,0 0-24 0,11 0 24 0,-4 0-24 15,-7 0 4-15,0 0-4 0,-7 0 5 0,-20 0-5 16,1 0-1414-16</inkml:trace>
  <inkml:trace contextRef="#ctx0" brushRef="#br0" timeOffset="78867.96">20950 17769 531 0,'-18'-20'0'0,"18"20"-2"15,0 0 2-15,-51-66-2 0,-34-54 2 16,2 3-336-16</inkml:trace>
  <inkml:trace contextRef="#ctx0" brushRef="#br0" timeOffset="81567.75">18957 17377 214 0,'0'0'0'0,"0"0"0"0,0 0 0 0,0 0 14 0,0 0-14 15,0 0 15-15,0 0-15 0,0 0 33 0,0 0-33 16,0 0 34-16,0 0-34 0,0 0 36 0,0 0-36 16,0 0 37-16,0 0-37 0,0 0 33 0,0 0-33 15,0 0 34-15,0 0-34 0,0 0 38 0,0 0-38 16,0 0 38-16,0 0-38 0,0 0 66 0,0 0-66 0,0 0 67 16,0 0-67-16,0 0 84 0,0 0-84 0,0 0 84 15,0 0-84-15,0 0 87 0,0 0-87 0,0 0 88 16,0 0-88-16,0 0 76 0,0 0-76 0,0 0 76 15,0 0-76-15,0 0 66 0,0 0-66 0,0 0 66 16,19-2-66-16,-19 2 60 0,0 0-60 0,9-4 61 16,0 1-61-16,-9 3 50 0,0 0-50 0,10-2 51 15,2 2-51-15,-12 0 39 0,0 0-39 0,22 0 39 16,4 0-39-16,-26 0 33 0,0 0-33 0,28 0 33 0,-3 0-33 16,-25 0 31-16,0 0-31 0,26 0 32 0,10 0-32 15,-36 0 28-15,0 0-28 0,35-2 29 0,0-1-29 16,-35 3 24-16,0 0-24 0,37-3 24 0,7 3-24 15,-44 0 21-15,0 0-21 0,50 0 22 0,6 0-22 16,-56 0 17-16,0 0-17 0,62-2 18 0,9-2-18 16,-71 4 18-16,0 0-18 0,74-3 19 0,-7-2-19 15,-67 5 20-15,0 0-20 0,70-7 20 0,1 0-20 0,-71 7 17 16,0 0-17-16,65-5 17 0,4 3-17 0,-69 2 14 16,0 0-14-16,69-2 15 0,-6-1-15 0,-63 3 11 15,0 0-11-15,64-5 11 0,-1-2-11 0,-63 7 11 16,0 0-11-16,67-7 12 0,0 3-12 0,-67 4 9 15,0 0-9-15,69-3 9 0,-11-2-9 0,-58 5 7 0,0 0-7 16,51-7 7-16,-7 3-7 0,-44 4 7 0,0 0-7 16,34 2 7-16,-2 1-7 0,-32-3 8 0,0 0-8 15,31 4 8-15,5-1-8 0,-36-3 6 0,0 0-6 0,31 2 6 16,-9-2-6-16,-22 0 5 0,0 0-5 0,24 0 5 16,10 2-5-16,-34-2 4 0,0 0-4 0,32 0 4 15,-11 0-4-15,-21 0 3 0,0 0-3 0,24 1 3 16,12 1-3-16,-36-2 3 0,0 0-3 0,32 4 4 15,-8-1-4-15,-24-3 4 0,0 0-4 0,23 4 4 16,11-3-4-16,-34-1 4 0,0 0-4 0,31 2 4 16,-4 3-4-16,-27-5 4 0,0 0-4 0,30 5 5 15,10 1-5-15,-40-6 4 0,0 0-4 0,48 5 4 16,3 0-4-16,-51-5 4 0,0 0-4 0,55 3 4 0,1-1-4 16,-56-2 4-16,0 0-4 0,55 5 4 0,-9 2-4 15,-46-7 3-15,0 0-3 0,37 6 4 0,-7-5-4 16,-30-1 3-16,0 0-3 0,28 2 3 0,-5 1-3 15,-23-3 2-15,0 0-2 0,27 4 3 0,6-2-3 16,-33-2 2-16,0 0-2 0,34 0 2 0,-6 0-2 16,-28 0 2-16,0 0-2 0,23 0 2 0,-4 0-2 15,-19 0 1-15,0 0-1 0,16 0 1 0,-4 0-1 16,-12 0 1-16,0 0-1 0,7 0 2 0,-7 0-2 0,0 0 1 16,0 0-1-16,0 0 1 0,7-6-1 0,-7 6 1 15,0 0-1-15,0 0 1 0,0 0-1 0,0 0 1 16,0 0-1-16,0 0 1 0,0 0-1 0,0 0 1 15,0 0-1-15,0 0 2 0,0 0-2 0,0 0 1 0,0 0-1 16,0 0 2-16,0 0-2 0,0 0 1 0,0 0-1 16,0 0 1-16,0 0-1 0,0 0 1 0,0 0-1 15,0 0 1-15,0 0-1 0,0 0 0 0,0 0 0 0,0 0 1 16,0 0-1-16,0 0 0 0,0 0 0 0,0 0 1 16,0 0-1-16,0 0 0 0,0 0 0 0,0 0 0 15,0 0 0-15,0 0 0 0,0 0 0 0,0 0 0 16,0 0 0-16,0 0 0 0,0 0 0 0,0 0 0 15,0 0 0-15,0 0 0 0,0 0 0 0,0 0 0 16,0 0 0-16,0 0 0 0,0 0 0 0,0 0 0 16,0 0 0-16,0 0 0 0,0 0 0 0,0 0 0 15,0 0 0-15,0 0 0 0,0 0 0 0,0 0 1 16,0 0-1-16,0 0 0 0,0 0 0 0,0 0 0 16,0 0 0-16,0 0 0 0,0 0 0 0,0 0 0 0,0 0 0 15,0 0 0-15,0 0 0 0,0 0 0 0,0 0 0 16,0 0 0-16,0 0 0 0,0 0 0 0,0 0 0 15,0 0 0-15,0 0 0 0,0 0 0 0,0 0 0 16,0 0 0-16,0 0 0 0,0 0 0 0,0 0 0 16,0 0-1-16,0 0 1 0,0 0 0 0,0 0 0 15,0 0-1-15,0 0 1 0,0 0 0 0,0 0 0 16,0 0-2-16,0 0 2 0,0 0-2 0,2 9 2 0,-2-9-6 16,0 0 6-16,-9 7-6 0,-7-2 6 0,-3 0-1642 15</inkml:trace>
  <inkml:trace contextRef="#ctx0" brushRef="#br0" timeOffset="82532.89">23645 17555 550 0,'0'0'0'16,"0"0"0"-16,0 0 0 0,0 0 7 0,0 0-7 0,0 0 8 15,0 0-8-15,0 0 6 0,0 0-6 0,0 0 6 16,0 0-6-16,0 0 51 0,0 0-51 0,0 0 52 15,0 0-52-15,0 0 83 0,0 0-83 0,0 0 84 16,0 0-84-16,0 0 80 0,0 0-80 0,0 0 80 16,0 0-80-16,0 0 79 0,0 0-79 0,35 0 80 15,-7-2-80-15,-28 2 63 0,0 0-63 0,34-2 63 16,7 1-63-16,-41 1 59 0,0 0-59 0,44-2 59 16,1-2-59-16,-45 4 53 0,0 0-53 0,46-3 54 15,-7-1-54-15,-39 4 43 0,0 0-43 0,48-3 44 16,12-2-44-16,-60 5 36 0,0 0-36 0,63-7 36 0,-6 2-36 15,-57 5 36-15,0 0-36 0,49-4 37 0,0 1-37 16,-49 3 34-16,0 0-34 0,57-2 34 0,8 0-34 16,-65 2 30-16,0 0-30 0,67 0 31 0,2 0-31 15,-69 0 25-15,0 0-25 0,69 0 26 0,3 0-26 16,-72 0 20-16,0 0-20 0,65 0 20 0,-5 0-20 16,-60 0 16-16,0 0-16 0,57-3 16 0,-6-9-16 15,-51 12 11-15,0 0-11 0,51-14 12 0,0 2-12 16,-51 12 9-16,0 0-9 0,44-7 9 0,-17 3-9 0,-27 4 7 15,0 0-7-15,19-1 7 0,-1-3-7 0,-18 4 5 16,0 0-5-16,17-1 6 0,-1-1-6 0,-16 2 5 0,0 0-5 16,13 0 6-16,-6 0-6 0,-7 0 6 0,0 0-6 15,0 0 7-15,7 0-7 0,-7 0 7 0,0 0-7 16,0 0 7-16,7 0-7 0,-7 0 9 0,0 0-9 16,0 0 9-16,0 0-9 0,0 0 9 0,0 0-9 0,0 0 10 15,0 0-10-15,0 0 9 0,0 0-9 0,0 0 9 16,0-9-9-16,0 9 9 0,0 0-9 0,0 0 9 15,0 0-9-15,0 0 7 0,0 0-7 0,0 0 7 16,0 0-7-16,0 0 5 0,0 0-5 0,0 0 5 16,-16 5-5-16,16-5 1 0,0 0-1 0,-37 6 2 15,-32-10-2-15,0 1-1594 0</inkml:trace>
  <inkml:trace contextRef="#ctx0" brushRef="#br0" timeOffset="91028.22">2344 7981 124 0,'0'0'0'0,"0"0"0"16,0 0 0-16,0 0 1 0,0 0-1 0,0 0 1 15,0 0-1-15,0 0-35 0</inkml:trace>
  <inkml:trace contextRef="#ctx0" brushRef="#br0" timeOffset="94266.82">2295 7929 326 0,'0'0'0'0,"0"0"0"0,0 0 0 15,0 0 8-15,0 0-8 0,0 0 9 0,0 0-9 16,0 0 21-16,0 0-21 0,0 0 22 0,0 0-22 15,0 0 25-15,0 0-25 0,0 0 26 0,0 0-26 16,0 0 23-16,0 0-23 0,0 0 23 0,0 0-23 16,0 0 25-16,0 0-25 0,0 0 25 0,0 0-25 0,0 0 27 15,0 0-27-15,0 0 27 0,0 0-27 0,0 0 24 16,0 0-24-16,0 0 24 0,0 0-24 0,0 0 21 0,0 0-21 16,0 0 22-16,0 0-22 0,0 0 15 0,0 0-15 15,0 0 16-15,0 0-16 0,0 0 8 0,0 0-8 16,0 0 9-16,0 0-9 0,0 0 4 0,0 0-4 15,0 0 4-15,0 0-4 0,0 0 1 0,0 0-1 16,0 0 1-16,0 0-1 0,0 0 0 0,0 0 0 16,0 0 1-16,0 0-1 0,0 0 0 0,0 0 0 0,0 0 0 15,0 0 0-15,0 0 0 0,0 0 0 0,19 16 0 16,-6-14 0-16,-13-2 0 0,0 0 0 0,14 3 1 16,-2-1-1-16,-12-2 2 0,0 0-2 0,9 3 3 15,0 1-3-15,-9-4 7 0,0 0-7 0,10 5 8 16,4 2-8-16,-14-7 12 0,0 0-12 0,18 9 13 15,0-2-13-15,-18-7 16 0,0 0-16 0,23 5 17 16,-1 2-17-16,-22-7 19 0,0 0-19 0,23 5 20 16,4 2-20-16,-27-7 28 0,0 0-28 0,30 7 29 15,-5-2-29-15,-25-5 30 0,0 0-30 0,26 5 31 0,6 2-31 16,-32-7 32-16,0 0-32 0,30 7 32 0,-2-2-32 16,-28-5 20-16,0 0-20 0,26 4 20 0,-1-3-20 15,-25-1 18-15,0 0-18 0,30 4 18 0,-3-1-18 16,-27-3 14-16,0 0-14 0,28 4 15 0,4-3-15 15,-32-1 8-15,0 0-8 0,35 0 8 0,2-1-8 16,-37 1 8-16,0 0-8 0,35-4 9 0,6 1-9 0,-41 3 8 16,0 0-8-16,37-2 8 0,3 0-8 0,-40 2 8 15,0 0-8-15,37 0 8 0,-1 0-8 0,-36 0 18 16,0 0-18-16,35 0 19 0,7-1-19 0,-42 1 24 16,0 0-24-16,44-4 24 0,-8-8-24 0,-36 12 25 0,0 0-25 15,40-9 26-15,1 6-26 0,-41 3 26 16,0 0-26-16,46-5 26 0,-6 1-26 0,-40 4 23 15,0 0-23-15,35-3 23 0,-1-8-23 0,-34 11 18 0,0 0-18 16,32-8 19-16,3 3-19 0,-35 5 17 0,0 0-17 16,35-4 17-16,-6 1-17 0,-29 3 14 0,0 0-14 0,30-6 15 15,1-2-15-15,-31 8 14 0,0 0-14 0,25-9 15 16,-4 6-15-16,-21 3 14 0,0 0-14 0,20-4 15 16,-3-1-15-16,-17 5 8 0,0 0-8 0,21-3 9 15,8 4-9-15,-29-1 4 0,0 0-4 0,26 2 4 16,0-4-4-16,-26 2 2 0,0 0-2 0,25-3 2 15,2 1-2-15,-27 2 2 0,0 0-2 0,23 0 2 16,-2-3-2-16,-21 3 2 0,0 0-2 0,17-2 2 16,3 0-2-16,-20 2 1 0,0 0-1 0,17-2 2 15,1 2-2-15,-18 0 2 0,0 0-2 0,23-3 2 0,0 3-2 16,-23 0 2-16,0 0-2 0,23 3 2 0,3-3-2 16,-26 0 2-16,0 0-2 0,27-3 2 0,1-2-2 15,-28 5 3-15,0 0-3 0,35-4 4 0,2 4-4 16,-37 0 4-16,0 0-4 0,39 2 4 0,-7 2-4 15,-32-4 5-15,0 0-5 0,33 3 5 0,3-6-5 16,-36 3 4-16,0 0-4 0,35-2 5 0,-3 4-5 16,-32-2 2-16,0 0-2 0,31 3 2 0,1-3-2 0,-32 0 1 15,0 0-1-15,32-5 1 0,-4 1-1 0,-28 4 0 16,0 0 0-16,30 0 1 0,2-3-1 0,-32 3 0 16,0 0 0-16,32 0 1 0,-6 0-1 0,-26 0 0 0,0 0 0 15,32 0 1-15,0 0-1 0,-32 0 1 0,0 0-1 16,31 3 1-16,1-3-1 0,-32 0 1 0,0 0-1 15,34 2 2-15,1 0-2 0,-35-2 3 0,0 0-3 16,35-2 3-16,-8-3-3 0,-27 5 4 0,0 0-4 16,28-5 4-16,4 3-4 0,-32 2 5 0,0 0-5 0,31 0 5 15,1 0-5-15,-32 0 4 0,0 0-4 0,30 0 5 16,11 0-5-16,-41 0 3 0,0 0-3 0,40-2 3 16,-3-5-3-16,-37 7 2 0,0 0-2 0,41-5 2 15,1 5-2-15,-42 0 1 0,0 0-1 0,41 0 2 16,-1-3-2-16,-40 3 2 0,0 0-2 0,39-4 3 15,2 1-3-15,-41 3 3 0,0 0-3 0,40-2 3 16,-3 2-3-16,-37 0 4 0,0 0-4 0,36 0 4 16,1 0-4-16,-37 0 3 0,0 0-3 0,35 0 3 15,-3 0-3-15,-32 0 2 0,0 0-2 0,28 0 2 16,2 5-2-16,-30-5 1 0,0 0-1 0,28 4 1 0,-1-4-1 16,-27 0 1-16,0 0-1 0,26-6 1 0,-3 3-1 15,-23 3 1-15,0 0-1 0,28 0 1 0,-7 2-1 16,-21-2 1-16,0 0-1 0,23 1 1 0,0-2-1 15,-23 1 1-15,0 0-1 0,23-2 1 0,-5 4-1 16,-18-2 0-16,0 0 0 0,23 1 1 0,3 1-1 16,-26-2 0-16,0 0 0 0,28 0 1 0,-1-3-1 15,-27 3 1-15,0 0-1 0,19 0 1 0,2 3-1 16,-21-3 1-16,0 0-1 0,20 4 1 0,1-4-1 0,-21 0 0 16,0 0 0-16,23 0 1 0,0 0-1 0,-23 0 1 15,0 0-1-15,21 3 2 0,2-1-2 0,-23-2 1 16,0 0-1-16,25 3 1 0,-1 1-1 0,-24-4 1 15,0 0-1-15,29 3 1 0,-3-6-1 0,-26 3 0 0,0 0 0 16,26-4 1-16,-3 8-1 0,-23-4 0 0,0 0 0 16,29 3 1-16,1-3-1 0,-30 0 0 0,0 0 0 0,28 2 0 15,4 5 0-15,-32-7-1 0,0 0 1 0,31 3 0 16,1-1 0-16,-32-2-1 0,0 0 1 0,28 2-1 16,6 3 1-16,-34-5-1 0,0 0 1 0,32 0 0 15,-1 0 0-15,-31 0-1 0,0 0 1 0,28 0 0 16,-1 3 0-16,-27-3 0 0,0 0 0 0,23 0 0 15,3 2 0-15,-26-2 0 0,0 0 0 0,25 4 0 16,1-1 0-16,-26-3 0 0,0 0 0 0,30 0 0 16,-1 0 0-16,-29 0 0 0,0 0 0 0,28 0 0 15,-2 2 0-15,-26-2 0 0,0 0 0 0,27 0 1 16,-4 0-1-16,-23 0 0 0,0 0 0 0,26 0 1 0,-3-2-1 16,-23 2 1-16,0 0-1 0,27 0 1 0,-4 0-1 15,-23 0 0-15,0 0 0 0,26 2 0 0,-3 3 0 16,-23-5 0-16,0 0 0 0,23 5 0 0,3-3 0 15,-26-2 0-15,0 0 0 0,29 0 0 0,1 0 0 16,-30 0-1-16,0 0 1 0,31 2-1 0,6-1 1 16,-37-1-1-16,0 0 1 0,36 4 0 0,-5-1 0 15,-31-3 0-15,0 0 0 0,32 0 0 0,0 0 0 16,-32 0 0-16,0 0 0 0,32 4 0 0,3-3 0 0,-35-1 0 16,0 0 0-16,32 0 0 0,5 2 0 0,-37-2 0 15,0 0 0-15,35 2 0 0,2-2 0 0,-37 0 0 0,0 0 0 16,35-2 0-16,2 0 0 0,-37 2 0 0,0 0 0 15,36-1 0-15,1-1 0 0,-37 2 0 0,0 0 0 16,37-2 0-16,1 2 0 0,-38 0 0 0,0 0 0 16,38-3 0-16,-3 1 0 0,-35 2 0 0,0 0 0 15,40-2 0-15,-3 4 0 0,-37-2 0 0,0 0 0 0,41 2 0 16,0-4 0-16,-41 2 0 0,0 0 0 0,40-2 0 16,9 4 0-16,-49-2 0 0,0 0 0 0,43 2 0 15,1-4 0-15,-44 2 0 0,0 0 0 0,44-3 0 16,2-1 0-16,-46 4 0 0,0 0 0 0,49 0 0 15,1-3 0-15,-50 3 0 0,0 0 0 0,49 0 0 16,-3 0 0-16,-46 0 0 0,0 0 0 0,49 3 0 16,10-3 0-16,-59 0 0 0,0 0 0 0,54 4 1 15,-3 1-1-15,-51-5 1 0,0 0-1 0,50 3 1 16,-1-6-1-16,-49 3 1 0,0 0-1 0,50-2 2 0,-6 2-2 16,-44 0 1-16,0 0-1 0,40 5 2 0,3-3-2 15,-43-2 0-15,0 0 0 0,44 2 1 0,-4-2-1 16,-40 0 1-16,0 0-1 0,41 1 1 0,-4 3-1 15,-37-4 1-15,0 0-1 0,35 3 1 0,-8 3-1 16,-27-6 1-16,0 0-1 0,24 7 1 0,6-4-1 16,-30-3 1-16,0 0-1 0,32 3 1 0,0-3-1 15,-32 0 0-15,0 0 0 0,28 0 1 0,2 2-1 16,-30-2 0-16,0 0 0 0,32 4 0 0,1-4 0 0,-33 0 0 16,0 0 0-16,34 3 0 0,3 2 0 0,-37-5 0 15,0 0 0-15,33 5 0 0,3 1 0 0,-36-6 0 16,0 0 0-16,35 5 1 0,0-5-1 0,-35 0 0 15,0 0 0-15,32 0 1 0,-4 3-1 0,-28-3 0 0,0 0 0 16,27 4 1-16,1-2-1 0,-28-2 2 0,0 0-2 16,30 0 2-16,1 0-2 0,-31 0 2 0,0 0-2 15,32 0 3-15,0 0-3 0,-32 0 4 0,0 0-4 0,32 0 5 16,5 0-5-16,-37 0 6 0,0 0-6 0,35 3 7 16,-8-3-7-16,-27 0 8 0,0 0-8 0,28 2 9 15,0-4-9-15,-28 2 9 0,0 0-9 0,30 0 10 16,2 3-10-16,-32-3 7 0,0 0-7 0,31 4 8 15,1-4-8-15,-32 0 6 0,0 0-6 0,35-4 7 16,3 1-7-16,-38 3 4 0,0 0-4 0,40 0 4 16,1 0-4-16,-41 0 3 0,0 0-3 0,40 3 3 15,4 1-3-15,-44-4 2 0,0 0-2 0,46 2 2 16,-5-4-2-16,-41 2 1 0,0 0-1 0,42-2 2 16,0 0-2-16,-42 2 2 0,0 0-2 0,43 0 2 15,1 0-2-15,-44 0 2 0,0 0-2 0,40 2 3 0,1 0-3 16,-41-2 2-16,0 0-2 0,41 5 3 0,4-3-3 15,-45-2 3-15,0 0-3 0,46 2 3 0,-2-2-3 16,-44 0 3-16,0 0-3 0,37 0 4 0,-7 1-4 16,-30-1 4-16,0 0-4 0,30 2 5 0,4 0-5 15,-34-2 4-15,0 0-4 0,37 3 4 0,-2-3-4 16,-35 0 4-16,0 0-4 0,34 2 5 0,1 0-5 16,-35-2 5-16,0 0-5 0,37 1 5 0,2-2-5 0,-39 1 3 15,0 0-3-15,33 0 4 0,-3 3-4 0,-30-3 3 16,0 0-3-16,32 5 3 0,0-1-3 0,-32-4 2 0,0 0-2 15,32 2 3-15,-4 1-3 0,-28-3 1 0,0 0-1 16,32 3 2-16,3-6-2 0,-35 3 1 0,0 0-1 16,37-2 2-16,3 2-2 0,-40 0 1 0,0 0-1 15,36 2 2-15,-13-2-2 0,-23 0 4 0,0 0-4 16,26-2 4-16,15-3-4 0,-41 5 5 0,0 0-5 16,37-2 5-16,-6 2-5 0,-31 0 5 0,0 0-5 0,30 2 6 15,2 2-6-15,-32-4 6 0,0 0-6 16,34 0 7-16,5-4-7 0,-39 4 6 0,0 0-6 0,37-2 7 15,0-1-7-15,-37 3 6 0,0 0-6 0,35-2 6 16,0-1-6-16,-35 3 6 0,0 0-6 0,37-2 6 16,7 0-6-16,-44 2 4 0,0 0-4 0,44 0 4 15,-3-3-4-15,-41 3 2 0,0 0-2 0,37-2 3 16,-2 0-3-16,-35 2 2 0,0 0-2 0,34 0 2 16,1 4-2-16,-35-4 0 0,0 0 0 0,37 3 1 15,2-3-1-15,-39 0 0 0,0 0 0 0,41 0 0 16,1 0 0-16,-42 0 0 0,0 0 0 0,46 0 0 0,-2 0 0 15,-44 0 0-15,0 0 0 0,44 0 0 0,-2 0 0 16,-42 0 0-16,0 0 0 0,41 2 0 0,-4 0 0 16,-37-2 0-16,0 0 0 0,39 3 0 0,1 2 0 15,-40-5 0-15,0 0 0 0,43 0 0 0,4 0 0 16,-47 0 0-16,0 0 0 0,46 2 1 0,-2 2-1 16,-44-4 1-16,0 0-1 0,46 3 1 0,-9 0-1 15,-37-3 1-15,0 0-1 0,39 2 2 0,0-2-2 16,-39 0 2-16,0 0-2 0,38 2 2 0,3 1-2 15,-41-3 2-15,0 0-2 0,46 2 3 0,3-4-3 0,-49 2 3 16,0 0-3-16,51-3 3 0,8 3-3 0,-59 0 3 0,0 0-3 16,58 3 3-16,-3 3-3 0,-55-6 3 0,0 0-3 15,49 1 4-15,4 1-4 0,-53-2 2 0,0 0-2 16,51-2 2-16,5-3-2 0,-56 5 1 0,0 0-1 0,60-3 1 16,-5 4-1-16,-55-1 0 0,0 0 0 0,55 2 1 15,-6-4-1-15,-49 2 0 0,0 0 0 0,46-1 0 16,-2 2 0-16,-44-1 0 0,0 0 0 0,46 2 0 15,3 2 0-15,-49-4 0 0,0 0 0 0,50 0 0 16,-1-6 0-16,-49 6 0 0,0 0 0 0,46-3 0 16,2-1 0-16,-48 4 0 0,0 0 0 0,40 0 1 15,-6-3-1-15,-34 3 0 0,0 0 0 0,31 0 1 16,1 0-1-16,-32 0 1 0,0 0-1 0,32-2 1 16,-2-1-1-16,-30 3 1 0,0 0-1 0,32-2 1 15,3 2-1-15,-35 0 1 0,0 0-1 0,37-2 1 16,7-3-1-16,-44 5 0 0,0 0 0 0,46-5 1 15,0 3-1-15,-46 2 0 0,0 0 0 0,40-5 1 0,1 2-1 16,-41 3 1-16,0 0-1 0,41-4 1 0,-1 1-1 16,-40 3 1-16,0 0-1 0,42-6 1 0,-1 0-1 15,-41 6 1-15,0 0-1 0,35-7 1 0,-5 5-1 16,-30 2 1-16,0 0-1 0,25 0 1 0,-4 0-1 16,-21 0 1-16,0 0-1 0,20 2 1 0,-5 1-1 15,-15-3 0-15,0 0 0 0,16 2 1 0,-2-2-1 0,-14 0 0 16,0 0 0-16,9 0 0 0,-9 0 0 0,0 0-1 15,0 0 1-15,0 0 0 0,0 8 0 0,0-8-5 16,0 0 5-16,-28-15-5 0,-30-42 5 0,-2 1-1569 16</inkml:trace>
  <inkml:trace contextRef="#ctx0" brushRef="#br0" timeOffset="99400.83">12739 8122 91 0,'0'0'0'0,"0"0"0"16,0 0 0-16,0 0 18 0,0 0-18 0,0 0 18 15,0 0-18-15,0 0 61 0,0 0-61 0,0 0 62 16,0 0-62-16,0 0 99 0,0 0-99 0,0 0 99 16,0 0-99-16,0 0 82 0,0 0-82 0,0 0 83 15,0 0-83-15,0 0 54 0,0 0-54 0,2-20 55 16,-2 20-55-16,0 0 44 0,0 0-44 0,12-6 44 0,-1-1-44 16,-11 7 34-16,0 0-34 0,12-9 35 0,2 0-35 15,-14 9 32-15,0 0-32 0,14-10 33 0,2 3-33 16,-16 7 26-16,0 0-26 0,14-5 27 0,13 0-27 15,-27 5 25-15,0 0-25 0,22-4 26 0,-7 2-26 16,-15 2 22-16,0 0-22 0,19-1 22 0,11-4-22 16,-30 5 20-16,0 0-20 0,32-6 20 0,3 3-20 15,-35 3 16-15,0 0-16 0,33 0 17 0,3 2-17 0,-36-2 9 16,0 0-9-16,37 1 9 0,7-1-9 0,-44 0 5 16,0 0-5-16,49-1 6 0,2-1-6 0,-51 2 3 15,0 0-3-15,57 0 3 0,-6 7-3 0,-51-7 1 16,0 0-1-16,58 8 1 0,0 1-1 0,-58-9 0 15,0 0 0-15,60 4 1 0,7-3-1 0,-67-1 1 0,0 0-1 16,69 2 1-16,5 3-1 0,-74-5 5 0,0 0-5 16,73 2 6-16,-8 0-6 0,-65-2 12 0,0 0-12 0,69 1 12 15,5 6-12-15,-74-7 19 0,0 0-19 0,72 4 20 16,-3-1-20-16,-69-3 20 0,0 0-20 0,63 2 20 16,1 1-20-16,-64-3 19 0,0 0-19 0,67 0 20 15,0-6-20-15,-67 6 16 0,0 0-16 0,72-6 16 16,2-1-16-16,-74 7 14 0,0 0-14 0,73-5 14 15,-8 0-14-15,-65 5 12 0,0 0-12 0,65-7 12 16,-3-8-12-16,-62 15 12 0,0 0-12 0,63-16 13 16,-4 0-13-16,-59 16 10 0,0 0-10 0,60-13 10 15,-2-7-10-15,-58 20 8 0,0 0-8 0,58-20 8 16,-3 2-8-16,-55 18 5 0,0 0-5 0,49-24 5 0,1-10-5 16,-50 34 4-16,0 0-4 0,35-30 4 0,-16 11-4 15,-19 19 0-15,0 0 0 0,13-17 1 0,-5-11-1 16,-8 28 0-16,0 0 0 0,7-24 0 0,-1 7 0 15,-6 17 0-15,0 0 0 0,3-16 0 0,-3-5 0 16,0 21 0-16,0 0 0 0,0-22 0 0,-2-1 0 16,2 23-1-16,0 0 1 0,-3-19 0 0,-2-5 0 15,5 24-3-15,0 0 3 0,-9-21-3 0,-5 0 3 16,14 21-7-16,0 0 7 0,-16-15-6 0,0-4 6 0,16 19-10 16,0 0 10-16,-18-17-9 0,-8-8 9 0,26 25-12 15,0 0 12-15,-30-19-11 0,5 7 11 0,25 12-12 0,0 0 12 16,-17-8-11-16,-6 1 11 0,23 7-11 0,0 0 11 15,-30-6-11-15,-4-2 11 0,34 8-16 0,0 0 16 16,-35-9-15-16,-6-1 15 0,41 10-18 0,0 0 18 16,-37-9-18-16,-3-3 18 0,40 12-20 0,0 0 20 15,-36-9-20-15,-1 1 20 0,37 8-20 0,0 0 20 0,-35-7-19 16,3 3 19-16,32 4-17 0,0 0 17 0,-37-3-16 16,-5-2 16-16,42 5-15 0,0 0 15 0,-48-7-14 15,-6 5 14-15,54 2-9 0,0 0 9 0,-53-4-9 16,-2 4 9-16,55 0-6 0,0 0 6 0,-49 0-5 15,12 0 5-15,37 0-3 0,0 0 3 0,-36-3-2 16,-8 1 2-16,44 2-1 0,0 0 1 0,-51-1 0 16,-5-1 0-16,56 2 0 0,0 0 0 0,-57 0 0 15,4-4 0-15,53 4 0 0,0 0 0 0,-51 0 0 16,-2-3 0-16,53 3 0 0,0 0 0 0,-53-2 1 0,-1 4-1 16,54-2 0-16,0 0 0 0,-55 3 1 0,4-3-1 15,51 0 1-15,0 0-1 0,-57 0 1 0,6 0-1 16,51 0 1-16,0 0-1 0,-46 0 1 0,8-5-1 15,38 5 0-15,0 0 0 0,-38-2 1 0,1 2-1 16,37 0 0-16,0 0 0 0,-40 0 0 0,1 0 0 16,39 0 0-16,0 0 0 0,-37 2 0 0,-4 0 0 15,41-2-1-15,0 0 1 0,-42 3 0 0,-2 3 0 16,44-6 0-16,0 0 0 0,-49 6 1 0,8 1-1 0,41-7 3 16,0 0-3-16,-41 9 4 0,1-4-4 0,40-5 8 15,0 0-8-15,-37 7 8 0,-2-5-8 0,39-2 10 16,0 0-10-16,-37 3 10 0,5 1-10 0,32-4 11 15,0 0-11-15,-37 3 12 0,-12 1-12 0,49-4 11 16,0 0-11-16,-50 5 11 0,3 4-11 0,47-9 9 0,0 0-9 16,-46 10 9-16,-3-1-9 0,49-9 8 0,0 0-8 15,-46 5 9-15,9-2-9 0,37-3 7 0,0 0-7 0,-37 4 7 16,-6 1-7-16,43-5 7 0,0 0-7 0,-39 7 7 16,8-5-7-16,31-2 5 0,0 0-5 0,-34 1 6 15,-8 5-6-15,42-6 2 0,0 0-2 0,-44 5 3 16,9-2-3-16,35-3 1 0,0 0-1 0,-34 4 2 15,-3 3-2-15,37-7 0 0,0 0 0 0,-35 8 1 16,3-6-1-16,32-2 0 0,0 0 0 0,-30 2 0 16,5 3 0-16,25-5 0 0,0 0 0 0,-21 3 0 15,-5 3 0-15,26-6 0 0,0 0 0 0,-25 6 0 16,7-4 0-16,18-2 0 0,0 0 0 0,-23 4 0 16,-3 3 0-16,26-7 0 0,0 0 0 0,-30 5 0 0,7 2 0 15,23-7 0-15,0 0 0 0,-19 1 0 16,-3-1 0-16,22 0 0 0,0 0 0 0,-23 2 0 15,-3 3 0-15,26-5 0 0,0 0 0 0,-19 6 1 0,5-3-1 16,14-3 1-16,0 0-1 0,-9 3 1 0,0-3-1 16,9 0 2-16,0 0-2 0,0 0 2 0,-7 0-2 15,7 0 3-15,0 0-3 0,0 0 4 0,-7 4-4 16,7-4 4-16,0 0-4 0,-9 3 5 0,2 3-5 0,7-6 5 16,0 0-5-16,-7 3 6 0,-2 6-6 0,9-9 5 15,0 0-5-15,-9 15 5 0,-7 3-5 0,16-18 3 16,0 0-3-16,-10 19 4 0,1-2-4 0,9-17 2 0,0 0-2 15,-4 15 2-15,3-2-2 0,1-13 1 0,0 0-1 16,-4 17 1-16,4 2-1 0,0-19 0 0,0 0 0 16,0 24 1-16,0 6-1 0,0-30 0 0,0 0 0 15,4 31 1-15,1-2-1 0,-5-29 0 0,0 0 0 16,9 28 1-16,-4 0-1 0,-5-28 1 0,0 0-1 0,12 27 1 16,2-6-1-16,-14-21 1 0,0 0-1 15,23 19 1-15,4 0-1 0,-27-19 1 0,0 0-1 0,26 14 1 16,-1-4-1-16,-25-10 1 0,0 0-1 0,25 7 1 15,-6-2-1-15,-19-5 2 0,0 0-2 0,14 6 3 16,4 0-3-16,-18-6 3 0,0 0-3 0,12 6 4 16,-5-5-4-16,0 3-1013 0</inkml:trace>
  <inkml:trace contextRef="#ctx0" brushRef="#br0" timeOffset="106684.81">6130 6711 359 0,'0'0'0'0,"0"0"0"0,0 0 0 16,0 0 14-16,0 0-14 0,0 0 15 0,0 0-15 16,0 0 46-16,0 0-46 0,0 0 46 0,0 0-46 15,0 0 39-15,0 0-39 0,0 0 40 0,0 0-40 16,0 0 37-16,0 0-37 0,0 0 37 0,26 0-37 0,-26 0 26 15,0 0-26-15,14 4 26 0,4-4-26 0,-18 0 21 16,0 0-21-16,23 0 22 0,3 0-22 0,-26 0 19 0,0 0-19 16,35 0 20-16,-1 5-20 0,-34-5 20 0,0 0-20 15,35 3 20-15,0-6-20 0,-35 3 26 0,0 0-26 16,38-2 26-16,6 2-26 0,-44 0 23 0,0 0-23 16,40 0 24-16,3 0-24 0,-43 0 32 0,0 0-32 15,44 0 32-15,-4 3-32 0,-40-3 32 0,0 0-32 16,37 6 33-16,0-1-33 0,-37-5 27 0,0 0-27 0,36 7 27 15,-5-4-27-15,-31-3 28 0,0 0-28 0,32 5 29 16,0-1-29-16,-32-4 24 0,0 0-24 0,35 0 25 16,0-4-25-16,-35 4 21 0,0 0-21 0,32-1 22 15,-4-1-22-15,-28 2 22 0,0 0-22 0,30 0 22 16,-1 0-22-16,-29 0 22 0,0 0-22 0,28 0 23 16,3 0-23-16,-31 0 22 0,0 0-22 0,34 2 23 15,-2-1-23-15,-32-1 21 0,0 0-21 0,28 4 21 16,-5-4-21-16,-23 0 26 0,0 0-26 0,21 0 27 0,4 0-27 15,-25 0 26-15,0 0-26 0,30 3 26 0,-4-3-26 16,-26 0 23-16,0 0-23 0,32 2 24 0,-4-4-24 16,-28 2 21-16,0 0-21 0,28 0 22 0,2-3-22 15,-30 3 19-15,0 0-19 0,29 0 19 0,1-4-19 16,-30 4 12-16,0 0-12 0,31-1 13 0,-6 2-13 16,-25-1 7-16,0 0-7 0,25 4 8 0,3-1-8 0,-28-3 4 15,0 0-4-15,32 2 5 0,-4-4-5 16,-28 2 4-16,0 0-4 0,33 0 5 0,-1 0-5 15,-32 0 4-15,0 0-4 0,32 2 5 0,0-4-5 0,-32 2 5 16,0 0-5-16,31 0 5 0,1-3-5 0,-32 3 4 16,0 0-4-16,34 0 5 0,5 0-5 0,-39 0 6 0,0 0-6 15,40 0 6-15,-8 3-6 0,-32-3 6 0,0 0-6 16,32 2 7-16,-6-2-7 0,-26 0 6 0,0 0-6 16,25 0 6-16,1 2-6 0,-26-2 5 0,0 0-5 0,30 2 5 15,2 1-5-15,-32-3 5 0,0 0-5 0,28 0 5 16,-1 0-5-16,-27 0 4 0,0 0-4 0,26-3 5 15,6 6-5-15,-32-3 4 0,0 0-4 0,28 0 4 16,2 3-4-16,-30-3 4 0,0 0-4 0,28 0 4 16,8 0-4-16,-36 0 3 0,0 0-3 0,31 0 4 15,3 2-4-15,-34-2 4 0,0 0-4 0,32 2 4 16,-2-4-4-16,-30 2 3 0,0 0-3 0,28-2 3 16,3-1-3-16,-31 3 1 0,0 0-1 0,30-5 2 15,-1 1-2-15,-29 4 1 0,0 0-1 0,26 0 2 16,-3-3-2-16,-23 3 1 0,0 0-1 0,23 0 1 15,5 0-1-15,-28 0 1 0,0 0-1 0,30 0 2 16,2-7-2-16,-32 7 2 0,0 0-2 0,32-5 2 0,-1 5-2 16,-31 0 3-16,0 0-3 0,23 0 3 0,4 0-3 15,-27 0 3-15,0 0-3 0,21 0 4 0,2 3-4 16,-23-3 2-16,0 0-2 0,23 0 3 0,2 0-3 16,-25 0 2-16,0 0-2 0,30-3 2 0,-4 3-2 15,-26 0 2-15,0 0-2 0,23-4 2 0,3 3-2 16,-26 1 1-16,0 0-1 0,29-2 2 0,2 0-2 0,-31 2 1 15,0 0-1-15,29 0 2 0,-3-3-2 0,-26 3 1 16,0 0-1-16,30 0 1 0,4 0-1 0,-34 0 0 0,0 0 0 16,35 3 1-16,0-3-1 0,-35 0 0 0,0 0 0 15,32 0 1-15,-6 0-1 0,-26 0 0 0,0 0 0 16,29 0 1-16,-3 0-1 0,-26 0 0 0,0 0 0 16,23-3 0-16,-9-1 0 0,-14 4 0 0,0 0 0 15,9-2 0-15,-4 2 0 0,-5 0 0 0,0 0 0 16,0 0 0-16,9 0 0 0,-9 0 0 0,0 0 0 15,0 0 0-15,0 0 0 0,0 0 0 0,0 0 0 0,9 0 0 16,-9 0 0-16,0 0 0 0,0 0 0 0,0 0 0 16,0 0 0-16,0 0 0 0,0 0 0 0,0 0 0 15,0 0 0-15,0 0-1 0,0 0 1 0,0 0 0 16,-43-13 0-16,1-1-1356 0</inkml:trace>
  <inkml:trace contextRef="#ctx0" brushRef="#br0" timeOffset="112001.34">9902 6593 191 0,'0'0'0'0,"0"0"0"0,0 0 0 16,0 0 1-16,0 0-1 0,0 0 2 0,0 0-2 16,0 0 3-16,0 0-3 0,0 0 3 0,0 0-3 15,0 0 8-15,0 0-8 0,0 0 8 0,0 0-8 16,0 0 16-16,0 0-16 0,0 0 16 0,0 0-16 16,0 0 15-16,0 0-15 0,0 0 16 0,0 0-16 15,0 0 13-15,0 0-13 0,0 0 13 0,0 0-13 16,0 0 13-16,0 0-13 0,0 0 13 0,0 0-13 0,0 0 15 15,0 0-15-15,0 0 16 0,0 0-16 0,0 0 17 16,0 0-17-16,0 0 18 0,0 0-18 0,0 0 22 16,0 0-22-16,0 0 23 0,0 0-23 0,0 0 25 0,0 0-25 15,0 0 26-15,0 0-26 0,0 0 26 0,0 0-26 16,0 0 26-16,0 0-26 0,0 0 23 0,0 0-23 16,0 0 23-16,0 0-23 0,0 0 18 0,0 0-18 15,0 0 19-15,0 0-19 0,0 0 5 0,0 0-5 0,0 0 5 16,0 0-5-16,0 0 0 0,0 0 0 0,0 0 0 15,0 0 0-15,0 0-419 0</inkml:trace>
  <inkml:trace contextRef="#ctx0" brushRef="#br0" timeOffset="113188.19">10901 6718 236 0,'0'0'0'16,"0"0"0"-16,0 0 0 0,0 0 0 0,0 0 0 15,0 0 0-15,0 0 0 0,0 0 0 0,0 0 0 16,0 0 0-16,0 0 0 0,0 0 2 0,0 0-2 0,0 0 2 16,0 0-2-16,0 0 3 0,0 0-3 0,0 0 4 15,0 0-4-15,0 0 4 0,0 0-4 0,0 0 5 16,0 0-5-16,0 0 3 0,0 0-3 0,0 0 3 16,0 0-3-16,0 0-137 0</inkml:trace>
  <inkml:trace contextRef="#ctx0" brushRef="#br0" timeOffset="114118.05">11740 6711 113 0,'0'0'0'0,"0"0"0"16,0 0 0-16,0 0 1 0,0 0-1 0,0 0 1 15,0 0-1-15,0 0 2 0,0 0-2 0,0 0 2 16,0 0-2-16,0 0 5 0,0 0-5 0,0 0 5 16,0 0-5-16,0 0 9 0,0 0-9 0,0 0 9 0,0 0-9 15,0 0 10-15,0 0-10 0,0 0 10 0,0 0-10 16,0 0 10-16,0 0-10 0,0 0 10 0,0 0-10 16,0 0 11-16,0 0-11 0,0 0 11 0,0 0-11 15,0 0 18-15,0 0-18 0,0 0 18 0,0 0-18 16,0 0 23-16,0 0-23 0,0 0 23 0,0 0-23 15,0 0 24-15,0 0-24 0,0 0 25 0,0 0-25 16,0 0-195-16</inkml:trace>
  <inkml:trace contextRef="#ctx0" brushRef="#br0" timeOffset="115306.58">13471 6730 113 0,'0'0'0'0,"0"0"0"0,0 0 0 16,0 0 0-16,0 0 0 0,0 0 0 0,0 0 0 15,0 0 2-15,0 0-2 0,0 0 2 0,0 0-2 16,0 0 4-16,0 0-4 0,0 0 4 0,0 0-4 16,0 0 5-16,0 0-5 0,0 0 5 0,0 0-5 15,0 0 5-15,0 0-5 0,0 0 5 0,0 0-5 16,0 0 5-16,0 0-5 0,0 0 6 0,0 0-6 0,0 0-57 16</inkml:trace>
  <inkml:trace contextRef="#ctx0" brushRef="#br0" timeOffset="116369.95">14527 6706 102 0,'0'0'0'0,"0"0"0"15,0 0 0-15,0 0 0 0,0 0 0 0,0 0 0 16,0 0 0-16,0 0 0 0,0 0 0 0,0 0 0 16,0 0 0-16,0 0 2 0,0 0-2 0,0 0 3 15,0 0-3-15,0 0 5 0,0 0-5 0,0 0 6 16,0 0-6-16,0 0 13 0,0 0-13 0,0 0 14 0,0 0-14 15,0 0 16-15,0 0-16 0,0 0 17 0,0 0-17 16,0 0-74-16</inkml:trace>
  <inkml:trace contextRef="#ctx0" brushRef="#br0" timeOffset="117013.81">14947 6706 124 0,'0'0'0'0,"0"0"0"16,0 0 0-16,0 0-33 0</inkml:trace>
  <inkml:trace contextRef="#ctx0" brushRef="#br0" timeOffset="118023.09">15392 6739 169 0,'0'0'0'0,"0"0"0"0,0 0 0 16,0 0 0-16,0 0 0 0,0 0 0 0,0 0 0 15,0 0 0-15,0 0 0 0,0 0 0 0,0 0 0 16,0 0 3-16,0 0-3 0,0 0 4 0,0 0-4 16,0 0 9-16,0 0-9 0,0 0 10 0,0 0-10 0,0 0 16 15,0 0-16-15,0 0 17 0,0 0-17 16,0 0 23-16,0 0-23 0,0 0 24 0,0 0-24 15,0 0 24-15,0 0-24 0,0 0 25 0,0 0-25 0,0 0 22 16,0 0-22-16,0 0 23 0,0 0-23 0,0 0 23 16,0 0-23-16,0 0 23 0,0 0-23 0,0 0 18 0,0 0-18 15,0 0 19-15,0 0-19 0,0 0 21 0,0 0-21 16,0 0 22-16,0 0-22 0,0 0 20 0,0 0-20 16,0 0 20-16,0 0-20 0,0 0 19 0,0 0-19 0,0 0 20 15,0 0-20-15,0 0 18 0,0 0-18 16,0 0 18-16,0 0-18 0,0 0 13 0,0 0-13 0,0 0 14 15,0 0-14-15,0 0 12 0,0 0-12 0,0 0 12 16,0 0-12-16,0 0 4 0,0 0-4 0,0 0 4 16,0 0-4-16,0 0 1 0,0 0-1 0,0 0 1 15,0 0-1-15,0 0 0 0,0 0 0 0,0 0 0 16,0 0 0-16,0 0 0 0,0 0 0 0,0 0 0 16,0 0 0-16,0 0 0 0,0 0 0 0,0 0 1 15,0 0-1-15,0 0 0 0,0 0 0 0,0 0 1 16,0 0-1-16,0 0 1 0,0 0-1 0,0 0 1 15,0 0-1-15,0 0 1 0,0 0-1 0,0 0 1 0,0 0-1 16,0 0 1-16,0 0-1 0,0 0 2 0,0 0-2 16,0 0 2-16,0 0-2 0,0 0 2 0,0 0-2 15,0 0 3-15,0 0-3 0,0 0 4 0,0 0-4 16,0 0 3-16,0 0-3 0,0 0 4 0,0 0-4 16,0 0 3-16,0 0-3 0,0 0 4 0,0 0-4 15,0 0 2-15,0 0-2 0,0 0 2 0,0 0-2 0,0 0 2 16,0 0-2-16,0 0 2 0,0 0-2 0,0 0 1 15,0 0-1-15,0 0 1 0,0 0-1 0,0 0 0 16,0 0 0-16,0 0 0 0,0 0 0 0,0 0 0 16,0 0 0-16,0 0 0 0,0 0 0 0,0 0-477 0</inkml:trace>
  <inkml:trace contextRef="#ctx0" brushRef="#br0" timeOffset="120566.96">15997 5839 662 0,'0'0'0'0,"0"0"0"15,0 0 0-15,0 0 27 0,0 0-27 0,0 0 28 16,0 0-28-16,0 0 58 0,0 0-58 0,0 0 58 16,0 0-58-16,0 0 65 0,0 0-65 0,0 0 65 0,0 0-65 15,0 0 47-15,0 0-47 0,0 0 47 0,0 0-47 16,0 0 30-16,0 0-30 0,0 0 31 0,0 0-31 16,0 0 22-16,0 0-22 0,0 0 23 0,0 0-23 15,0 0 17-15,0 0-17 0,-16 3 17 0,16-3-17 16,0 0 14-16,0 0-14 0,-18 9 14 0,4-2-14 15,14-7 10-15,0 0-10 0,-14 9 11 0,2 1-11 16,12-10 3-16,0 0-3 0,-14 9 4 0,-2-1-4 0,16-8 1 16,0 0-1-16,-16 7 1 0,7-2-1 0,9-5 0 15,0 0 0-15,-9 4 1 0,-3-2-1 0,12-2 0 0,0 0 0 16,-9 3 1-16,9-3-1 0,0 0 0 0,0 0 0 16,-11 9 0-16,-1-2 0 0,12-7-1 15,0 0 1-15,-11 7 0 0,3 1 0 0,8-8-2 0,0 0 2 16,-14 12-2-16,-4 6 2 0,18-18-5 0,0 0 5 15,-16 12-4-15,5 3 4 0,11-15-8 0,0 0 8 16,-8 9-7-16,-5-2 7 0,13-7-7 0,0 0 7 0,-9 5-7 16,1 2 7-16,8-7-5 0,0 0 5 0,-7 5-4 15,7-5 4-15,0 0-2 0,0 0 2 0,-9 7-2 16,9-7 2-16,0 0-1 0,0 0 1 0,0 0 0 16,-7 0 0-16,7 0 0 0,0 0 0 0,0 0 0 15,0 0 0-15,0 0 0 0,0 0 0 0,0 0 0 16,-7 5 0-16,7-5 0 0,0 0 0 0,0 0 1 15,0 0-1-15,0 0 0 0,0 0 0 0,-11 4 1 16,4-1-1-16,7-3 2 0,0 0-2 0,-7 5 2 0,0-1-2 16,7-4 0-16,0 0 0 0,-7 3 1 0,7-3-1 15,0 0 0-15,0 0 0 0,-13 6 0 0,3-3 0 16,10-3 0-16,0 0 0 0,-12 0 0 0,1 5 0 16,11-5 0-16,0 0 0 0,-12 7 0 0,1-3 0 15,11-4 0-15,0 0 0 0,-9 0 0 0,0 0 0 16,9 0 0-16,0 0 0 0,-8 0 0 0,-1 5 0 15,9-5 0-15,0 0 0 0,-9 3 0 0,4-3 0 16,5 0 0-16,0 0 0 0,0 0 1 0,-13 4-1 0,13-4 1 16,0 0-1-16,-7 1 1 0,-2 6-1 0,9-7 0 15,0 0 0-15,-7 4 1 0,2 1-1 0,5-5 0 16,0 0 0-16,-9 3 0 0,0 1 0 0,9-4 0 0,0 0 0 16,-10 9 0-16,1-4 0 0,9-5 0 0,0 0 0 15,-7 10 0-15,2-1 0 0,5-9 0 0,0 0 0 16,-6 8 0-16,-2-1 0 0,8-7-1 0,0 0 1 15,-7 6 0-15,-1 6 0 0,8-12-1 0,0 0 1 0,-7 15-1 16,0-3 1-16,7-12-3 0,0 0 3 0,-8 12-3 16,-5 4 3-16,13-16-4 0,0 0 4 0,-12 17-4 15,1-1 4-15,11-16-5 0,0 0 5 0,-9 16-4 16,1-4 4-16,8-12-7 0,0 0 7 0,-6 8-6 16,-1 4 6-16,7-12-6 0,0 0 6 0,-5 16-6 15,0-4 6-15,5-12-4 0,0 0 4 0,-6 14-4 16,3 1 4-16,3-15-3 0,0 0 3 0,-5 18-2 15,3 8 2-15,2-26-2 0,0 0 2 0,0 26-2 16,2-6 2-16,-2-20-1 0,0 0 1 0,1 25-1 16,3 6 1-16,-4-31-1 0,0 0 1 0,5 33-1 0,4 1 1 15,-9-34 0-15,0 0 0 0,12 35 0 0,-5 0 0 16,-7-35 0-16,0 0 0 0,7 26 0 0,2-4 0 16,-9-22 0-16,0 0 0 0,14 17 0 0,0 2 0 15,-14-19 0-15,0 0 0 0,18 21 1 0,2 3-1 16,-20-24 0-16,0 0 0 0,19 25 1 0,2-10-1 15,-21-15 0-15,0 0 0 0,25 12 1 0,1 4-1 16,-26-16 0-16,0 0 0 0,30 17 1 0,0-5-1 0,-30-12 0 16,0 0 0-16,34 7 0 0,5-5 0 0,-39-2-1 15,0 0 1-15,35-2 0 0,-2-1 0 0,-33 3-2 16,0 0 2-16,36-7-2 0,-1-5 2 0,-35 12 0 16,0 0 0-16,33-16 0 0,-3-1 0 0,-30 17 0 15,0 0 0-15,32-17 1 0,2 1-1 0,-34 16 3 16,0 0-3-16,33-19 4 0,-1 2-4 0,-32 17 4 0,0 0-4 15,32-23 4-15,-6-1-4 0,-26 24 6 0,0 0-6 16,23-17 6-16,-12 4-6 0,-11 13 15 0,0 0-15 0,7-12 15 16,3-15-15-16,-10 27 21 0,0 0-21 0,6-38 21 15,-1-14-21-15,-5 52 28 0,0 0-28 0,3-59 29 16,1-3-29-16,-4 62 28 0,0 0-28 0,0-73 29 16,0-3-29-16,0 76 27 0,0 0-27 0,0-76 28 15,-7 3-28-15,7 73 24 0,0 0-24 0,-11-69 24 16,1 3-24-16,10 66 21 0,0 0-21 0,-13-55 21 15,-10 13-21-15,23 42 19 0,0 0-19 0,-17-35 19 16,-3 15-19-16,20 20 16 0,0 0-16 0,-24-18 16 16,-10 3-16-16,34 15 10 0,0 0-10 0,-35-18 10 15,5 6-10-15,30 12 5 0,0 0-5 0,-25-10 6 16,4 1-6-16,21 9 0 0,0 0 0 0,-23-7 1 0,-5 2-1 16,-2-4-1140-16</inkml:trace>
  <inkml:trace contextRef="#ctx0" brushRef="#br0" timeOffset="123835.11">8031 5813 527 0,'0'0'0'0,"0"0"0"0,0 0 0 0,0 0 40 0,0 0-40 15,0 0 40-15,0 0-40 0,0 0 106 0,0 0-106 16,0 0 107-16,0 0-107 0,0 0 108 0,0 0-108 16,0 0 108-16,0 0-108 0,0 0 64 0,0 0-64 15,-5-19 64-15,5 19-64 0,0 0 46 0,0 0-46 16,0 0 46-16,0 0-46 0,0 0 32 0,0 0-32 0,-4-5 33 15,4 5-33-15,0 0 23 0,0 0-23 0,0 0 23 16,0 0-23-16,0 0 14 0,0 0-14 0,0 0 14 16,7 15-14-16,-7-15 7 0,0 0-7 0,14 21 7 15,4 5-7-15,-18-26 2 0,0 0-2 0,18 31 2 16,-1 2-2-16,-17-33 0 0,0 0 0 0,16 36 0 16,0-3 0-16,-16-33-1 0,0 0 1 0,19 31-1 15,-1-10 1-15,-18-21-1 0,0 0 1 0,23 16-1 16,0-8 1-16,-23-8-1 0,0 0 1 0,26 7 0 15,-3-7 0-15,-23 0 0 0,0 0 0 0,23-3 0 0,0-9 0 16,-23 12 4-16,0 0-4 0,27-21 4 0,10-7-4 16,-37 28 18-16,0 0-18 0,44-27 18 0,5-6-18 15,-49 33 28-15,0 0-28 0,58-37 29 0,2-4-29 16,-60 41 39-16,0 0-39 0,71-47 39 0,8-5-39 16,-79 52 44-16,0 0-44 0,85-53 44 0,1-8-44 15,-86 61 43-15,0 0-43 0,89-61 43 0,-7 6-43 16,-82 55 36-16,0 0-36 0,78-41 36 0,1 4-36 0,-79 37 23 15,0 0-23-15,73-31 24 0,-15 14-24 0,-58 17 18 16,0 0-18-16,37-12 18 0,-11 3-18 0,-26 9 12 0,0 0-12 16,15-9 13-16,-7 8-13 0,-8 1 8 0,0 0-8 15,0 0 8-15,11-2-8 0,-11 2 3 0,0 0-3 16,0 0 4-16,0 0-4 0,0 0 1 0,0 0-1 16,4 9 2-16,-4 3-2 0,0-12 0 0,0 0 0 15,-6 20 0-15,-8 20 0 0,2-3-1416 0</inkml:trace>
  <inkml:trace contextRef="#ctx0" brushRef="#br0" timeOffset="124650.85">9312 6088 539 0,'0'0'0'0,"0"0"0"16,0-12 0-16,0 12 13 0,0 0-13 0,0-9 14 15,0 9-14-15,0 0 64 0,0 0-64 0,0-7 65 16,0 7-65-16,0 0 73 0,0 0-73 0,0 0 73 16,0-8-73-16,0 8 52 0,0 0-52 0,0 0 53 15,0 0-53-15,0 0 40 0,0 0-40 0,0 0 41 16,1 8-41-16,-1-8 27 0,0 0-27 0,4 25 28 15,5 6-28-15,-9-31 16 0,0 0-16 0,8 36 16 16,7 0-16-16,-15-36 7 0,0 0-7 0,14 26 7 0,7-7-7 16,-21-19 2-16,0 0-2 0,19 13 2 0,8-1-2 15,-27-12 4-15,0 0-4 0,26 3 4 0,6-3-4 16,-32 0 16-16,0 0-16 0,32-3 17 0,5-6-17 16,-37 9 29-16,0 0-29 0,44-12 29 0,0-7-29 15,-44 19 40-15,0 0-40 0,51-24 40 0,4-6-40 16,-55 30 52-16,0 0-52 0,63-31 52 0,4-5-52 0,-67 36 51 15,0 0-51-15,69-37 51 0,2-2-51 16,-71 39 43-16,0 0-43 0,65-33 44 0,-9 9-44 0,-56 24 45 16,0 0-45-16,43-21 45 0,-20 5-45 0,-23 16 46 0,0 0-46 15,16-8 46-15,-8 4-46 0,-8 4 40 0,0 0-40 16,7 0 40-16,-7 0-40 0,0 0 37 0,0 0-37 16,9 0 37-16,-9 0-37 0,0 0 32 0,0 0-32 15,0 0 32-15,0 0-32 0,0 0 26 0,0 0-26 16,0 0 26-16,0 0-26 0,0 0 22 0,0 0-22 15,7 0 23-15,-7 0-23 0,0 0 16 0,0 0-16 16,0 0 16-16,0-9-16 0,0 9 10 0,0 0-10 0,-21-5 10 16,-25-10-10-16,0-4-1555 0</inkml:trace>
  <inkml:trace contextRef="#ctx0" brushRef="#br0" timeOffset="135500.54">7803 6690 259 0,'0'0'0'0,"0"0"0"0,0 0 0 16,0 0 9-16,0 0-9 0,0 0 10 0,0 0-10 15,0 0 24-15,0 0-24 0,0 0 24 0,0 0-24 16,0 0 32-16,0 0-32 0,0 0 33 0,0 0-33 16,0 0 37-16,0 0-37 0,0 0 37 0,20 4-37 0,-20-4 24 15,0 0-24-15,32 0 24 0,12-4-24 16,-44 4 21-16,0 0-21 0,51-5 22 0,14 2-22 0,-65 3 21 15,0 0-21-15,72 0 21 0,11-4-21 0,-83 4 19 16,0 0-19-16,96-3 20 0,6-2-20 0,-102 5 36 0,0 0-36 16,113-13 36-16,5 3-36 0,-118 10 45 0,0 0-45 15,116-5 46-15,8-2-46 0,-124 7 41 0,0 0-41 16,127-5 42-16,7-7-42 0,-134 12 36 0,0 0-36 16,130-9 36-16,-11 2-36 0,-119 7 28 0,0 0-28 0,113-3 28 15,-1 3-28-15,-112 0 21 0,0 0-21 0,103 1 21 16,-12 5-21-16,-91-6 13 0,0 0-13 0,76 3 13 15,-12-1-13-15,-64-2 8 0,0 0-8 0,51 1 8 16,-12-1-8-16,-39 0 4 0,0 0-4 0,28 2 5 16,-16 2-5-16,-12-4 2 0,0 0-2 0,6 3 2 15,-6-3-2-15,0 0 1 0,0 0-1 0,0 0 1 16,-6 4-1-16,6-4 1 0,0 0-1 0,-24 1 2 16,-22 3-2-16,46-4 2 0,0 0-2 0,-55 3 3 15,-8 1-3-15,63-4 3 0,0 0-3 0,-73 5 3 16,-8-2-3-16,81-3 4 0,0 0-4 0,-86 2 5 15,-4 2-5-15,90-4 6 0,0 0-6 0,-94 3 7 0,-3-6-7 16,97 3 10-16,0 0-10 0,-102-4 10 0,-2 2-10 16,104 2 10-16,0 0-10 0,-104 0 11 0,0 2-11 15,104-2 7-15,0 0-7 0,-99 2 8 0,0 3-8 16,99-5 6-16,0 0-6 0,-92 0 6 0,8 0-6 16,84 0 4-16,0 0-4 0,-78 3 5 0,8 1-5 15,70-4 2-15,0 0-2 0,-55 5 2 0,27-1-2 0,28-4 1 16,0 0-1-16,-23 0 1 0,9 0-1 0,14 0 0 15,0 0 0-15,-9 0 1 0,9 0-1 0,0 0 0 16,0 0 0-16,0 0 1 0,0 0-1 0,0 0 0 0,0 0 0 16,32 5 1-16,13 2-1 0,-45-7 0 0,0 0 0 15,64 3 1-15,12-1-1 0,-76-2 1 0,0 0-1 16,81-2 2-16,11-1-2 0,-92 3 2 0,0 0-2 16,102-4 2-16,7 4-2 0,-109 0 4 0,0 0-4 0,117-3 4 15,4 1-4-15,-121 2 5 0,0 0-5 16,113 0 5-16,-9 5-5 0,-104-5 4 0,0 0-4 0,90 4 5 15,-1-1-5-15,-89-3 5 0,0 0-5 0,79 2 5 16,-10 1-5-16,-69-3 7 0,0 0-7 0,53 4 7 16,-13-1-7-16,-40-3 8 0,0 0-8 0,25 5 9 15,-13-1-9-15,-12-4 6 0,0 0-6 0,9 2 7 16,-9-2-7-16,0 0 4 0,0 0-4 0,0 0 4 16,0 0-4-16,0 0 3 0,0 0-3 0,0 0 4 15,-32 0-4-15,32 0 2 0,0 0-2 0,-40 1 2 16,-15 5-2-16,55-6 1 0,0 0-1 0,-63 5 1 0,-12 2-1 15,75-7 0-15,0 0 0 0,-88 12 1 16,-16 3-1-16,-2 3-948 0</inkml:trace>
  <inkml:trace contextRef="#ctx0" brushRef="#br0" timeOffset="144634.79">1099 10079 113 0,'0'36'0'0,"0"-36"0"0,0 0 0 0,0 78 0 16,-9 26 0-16,9-104 1 0,0 0-1 0,-10 104 2 15,-3 1-2-15,13-105 2 0,0 0-2 0,-14 102 2 16,5-1-2-16,9-101 4 0,0 0-4 0,-12 93 4 16,1-24-4-16,11-69 6 0,0 0-6 0,-9 57 6 0,1-8-6 15,8-49 11-15,0 0-11 0,-9 43 12 0,0-3-12 16,9-40 17-16,0 0-17 0,-5 40 18 0,-4 7-18 15,9-47 23-15,0 0-23 0,-5 50 23 0,-4 3-23 16,9-53 27-16,0 0-27 0,-13 45 27 0,8-5-27 16,5-40 24-16,0 0-24 0,-9 33 24 0,4 3-24 15,5-36 17-15,0 0-17 0,-9 40 18 0,0 3-18 16,9-43 12-16,0 0-12 0,-5 44 13 0,-4-1-13 0,9-43 9 16,0 0-9-16,-9 36 10 0,2-5-10 0,7-31 7 0,0 0-7 15,-5 23 7-15,0-9-7 0,5-14 8 0,0 0-8 16,0 8 8-16,0-8-8 0,0 0 16 0,0 0-16 15,0 9 17-15,0-9-17 0,0 0 24 0,0 0-24 16,0 0 24-16,9 5-24 0,-9-5 40 0,0 0-40 16,8 6 41-16,10 4-41 0,-18-10 45 0,0 0-45 15,25 14 46-15,10 0-46 0,-35-14 44 0,0 0-44 0,41 10 45 16,8-5-45-16,-49-5 37 0,0 0-37 0,51 5 37 16,-1 2-37-16,-50-7 47 0,0 0-47 0,44 7 47 15,-4-2-47-15,-40-5 51 0,0 0-51 0,32 4 51 16,-13-4-51-16,-19 0 40 0,0 0-40 0,18 0 40 15,-9 2-40-15,-9-2 28 0,0 0-28 0,9-18 29 16,-4-35-29-16,2 1-843 0</inkml:trace>
  <inkml:trace contextRef="#ctx0" brushRef="#br0" timeOffset="147134.94">7609 8883 337 0,'0'0'0'16,"0"0"0"-16,0 0 0 0,0 0 4 0,0 0-4 16,0 0 4-16,0 0-4 0,0 0 27 0,0 0-27 15,0 0 28-15,0 0-28 0,0 0 39 0,0 0-39 16,0 0 40-16,0 0-40 0,0 0 27 0,0 0-27 15,0 0 27-15,23-3-27 0,-23 3 21 0,0 0-21 0,14 0 22 16,8 3-22-16,-22-3 18 0,0 0-18 0,23 2 19 16,-1 1-19-16,-22-3 17 0,0 0-17 0,27 4 17 15,10-4-17-15,-37 0 14 0,0 0-14 0,35 3 15 16,6 2-15-16,-41-5 21 0,0 0-21 0,40 7 21 16,6-2-21-16,-46-5 24 0,0 0-24 0,50 0 25 15,1 0-25-15,-51 0 30 0,0 0-30 0,53 0 31 0,10-3-31 16,-63 3 32-16,0 0-32 0,64-2 32 0,8-1-32 15,-72 3 29-15,0 0-29 0,67-5 30 16,-7 1-30-16,-60 4 28 0,0 0-28 0,55-3 28 0,-8-1-28 16,-47 4 24-16,0 0-24 0,43-3 24 0,-5 1-24 15,-38 2 23-15,0 0-23 0,38 0 24 0,2 2-24 16,-40-2 23-16,0 0-23 0,35 1 23 0,-3-2-23 16,-32 1 19-16,0 0-19 0,32-2 19 0,-6 2-19 15,-26 0 22-15,0 0-22 0,23 0 22 0,-12 0-22 16,-11 0 18-16,0 0-18 0,0 0 19 0,7 0-19 15,-7 0 15-15,0 0-15 0,0 0 16 0,0 0-16 0,0 0 8 16,0 0-8-16,-32-16 9 0,-33-20-9 0,0 0-927 16</inkml:trace>
  <inkml:trace contextRef="#ctx0" brushRef="#br0" timeOffset="148534.85">8580 10463 561 0,'0'0'0'0,"0"0"0"0,0 0 0 0,0 0 16 16,0 0-16-16,0 0 16 0,0 0-16 0,0 0 55 16,0 0-55-16,0 0 55 0,0 0-55 0,0 0 67 0,0 0-67 15,0 0 68-15,0 0-68 0,0 0 68 0,0 0-68 16,0 0 68-16,0 0-68 0,0 0 40 0,0 0-40 15,0 0 41-15,0 0-41 0,0 0 37 0,0 0-37 16,0 0 37-16,0 0-37 0,0 0 40 0,0 0-40 0,40 16 40 16,11-16-40-16,-51 0 42 0,0 0-42 0,64 0 43 15,8-4-43-15,-72 4 39 0,0 0-39 0,76-3 39 16,-2 1-39-16,-74 2 33 0,0 0-33 0,83-2 34 16,9-3-34-16,-92 5 41 0,0 0-41 0,91-5 42 15,-15 1-42-15,-76 4 41 0,0 0-41 0,64-3 41 16,-11-1-41-16,-53 4 29 0,0 0-29 0,42-3 29 15,-9 1-29-15,-33 2 16 0,0 0-16 0,29-7 16 16,-12 2-16-16,-17 5 8 0,0 0-8 0,14-15 8 16,4-10-8-16,-18 25 1 0,0 0-1 0,23-27 2 0,-4-3-2 15,3-3-1225-15</inkml:trace>
  <inkml:trace contextRef="#ctx0" brushRef="#br0" timeOffset="149018.01">10774 10627 1020 0,'0'0'0'0,"0"0"0"16,14-3 0-16,-14 3 1 0,0 0-1 0,14-9 1 15,-5 6-1-15,-9 3 6 0,0 0-6 0,14-7 6 16,12-2-6-16,-26 9 25 0,0 0-25 0,32-8 25 16,2-5-25-16,-34 13 27 0,0 0-27 0,39-8 27 15,3-1-27-15,-42 9 27 0,0 0-27 0,49-10 28 16,8 1-28-16,-57 9 25 0,0 0-25 0,65-10 25 15,11 5-25-15,-76 5 26 0,0 0-26 0,77-4 27 16,13 1-27-16,-90 3 25 0,0 0-25 0,94-2 26 16,-6-3-26-16,-88 5 25 0,0 0-25 0,97-4 26 15,-2 1-26-15,-95 3 22 0,0 0-22 0,101-4 23 16,-2-1-23-16,-99 5 25 0,0 0-25 0,93-7 25 0,-3-1-25 16,-90 8 24-16,0 0-24 0,87-6 25 0,-15 5-25 15,-72 1 20-15,0 0-20 0,63-2 20 0,-19 2-20 16,-44 0 16-16,0 0-16 0,30 0 17 0,-14 0-17 15,-16 0 9-15,0 0-9 0,9-2 9 0,-9 2-9 16,0 0 9-16,0 0-9 0,-23-21 9 0,-35-18-9 16,-4 1-1179-16</inkml:trace>
  <inkml:trace contextRef="#ctx0" brushRef="#br0" timeOffset="160685.74">3464 14142 863 0,'0'0'0'0,"0"0"0"16,0 0 0-16,0 0 41 0,0 0-41 0,0 0 42 16,0 0-42-16,0 0 97 0,0 0-97 0,0 0 98 0,0 0-98 15,0 0 55-15,0 0-55 0,0 0 56 16,0 0-56-16,0 0 18 0,0 0-18 0,0 0 18 0,0 0-18 16,0 0 14-16,0 0-14 0,-44 40 14 0,-7 17-14 15,51-57 11-15,0 0-11 0,-49 61 11 0,13-3-11 16,36-58 1-16,0 0-1 0,-23 47 2 0,9-17-2 15,14-30-1-15,0 0 1 0,-3 22-1 0,3 1 1 16,0-23-4-16,0 0 4 0,12 22-4 0,6-1 4 0,-18-21-8 16,0 0 8-16,23 17-8 0,8 0 8 0,-31-17-8 15,0 0 8-15,34 16-7 0,7 0 7 16,-41-16-3-16,0 0 3 0,38 17-3 0,-9-2 3 0,-29-15-1 16,0 0 1-16,23 13 0 0,-6-3 0 0,-17-10 0 15,0 0 0-15,9 9 0 0,-9-9 0 0,0 0 0 16,0 0 0-16,5 7 0 0,-5-7 0 0,0 0 0 0,0 0 0 15,0 0 1-15,0 0-1 0,0 0 0 0,0 0 0 16,-5 10 1-16,-7-3-1 0,12-7 0 0,0 0 0 0,-23 19 0 16,-18 14 0-16,41-33-1 0,0 0 1 0,-42 38 0 15,7-5 0-15,35-33-4 0,0 0 4 0,-23 26-4 16,5-9 4-16,18-17-18 0,0 0 18 0,-12 14-18 16,5-4 18-16,-6 1-878 0</inkml:trace>
  <inkml:trace contextRef="#ctx0" brushRef="#br0" timeOffset="162038.97">3609 14298 617 0,'0'0'0'0,"0"0"0"0,0-7 0 0,0 7 0 16,0 0 0-16,0 0 1 0,0 0-1 0,0 0 1 15,0 0-1-15,0 0 1 0,0 0-1 0,0 0 61 16,0 0-61-16,-12-7 62 0,1-14-62 0,11 21 94 16,0 0-94-16,-12-20 95 0,3 9-95 0,9 11 88 0,0 0-88 15,-9-5 89-15,-2-4-89 0,11 9 70 0,0 0-70 16,-8-3 71-16,-5-4-71 0,13 7 58 0,0 0-58 15,-9-4 59-15,9 4-59 0,0 0 45 0,0 0-45 16,-19 11 46-16,-11 25-46 0,30-36 39 0,0 0-39 16,-32 43 40-16,8 16-40 0,24-59 27 0,0 0-27 15,-13 61 28-15,13-9-28 0,0-52 20 0,0 0-20 0,6 45 21 16,11-11-21-16,-17-34 16 0,0 0-16 0,21 32 16 16,8-7-16-16,-29-25 13 0,0 0-13 0,30 21 14 15,1-7-14-15,-31-14 11 0,0 0-11 0,32 7 12 16,0-5-12-16,-32-2 18 0,0 0-18 0,32-4 18 15,-1-4-18-15,-31 8 28 0,0 0-28 0,29-13 28 16,1 1-28-16,-30 12 30 0,0 0-30 0,24-15 31 16,3-8-31-16,-27 23 32 0,0 0-32 0,26-27 33 15,-8-5-33-15,-18 32 29 0,0 0-29 0,19-43 30 0,2-10-30 16,-21 53 30-16,0 0-30 0,25-61 31 0,-4-5-31 16,-21 66 28-16,0 0-28 0,14-59 28 0,-5 14-28 15,-9 45 24-15,0 0-24 0,9-34 24 0,3 6-24 16,-12 28 21-16,0 0-21 0,9-17 22 0,-7 10-22 15,-2 7 21-15,0 0-21 0,0 0 22 0,0 0-22 16,0 0 18-16,0 0-18 0,0 0 18 0,3 10-18 16,-3-10 11-16,0 0-11 0,6 23 11 0,-3 18-11 0,-3-41 6 15,0 0-6-15,6 49 6 0,-1-1-6 0,-5-48 1 16,0 0-1-16,3 45 1 0,1 2-1 16,-4-47 0-16,0 0 0 0,5 40 0 0,4-14 0 0,-9-26-4 15,0 0 4-15,9 17-3 0,-4-7 3 0,-5-10-8 16,0 0 8-16,0 0-7 0,4 7 7 0,-4-7-9 0,0 0 9 15,0 0-9-15,0 0 9 0,0 0-7 0,0 0 7 16,0 0-6-16,0 0 6 0,0 0-1 0,0 0 1 16,1-12 0-16,17-26 0 0,-18 38 1 0,0 0-1 0,21-45 1 15,2 5-1-15,-23 40 7 0,0 0-7 0,23-31 8 16,-5 14-8-16,-18 17 14 0,0 0-14 0,17-14 14 16,-1 5-14-16,-16 9 18 0,0 0-18 0,21-3 19 15,-3 5-19-15,-18-2 15 0,0 0-15 0,19 1 15 16,-1-2-15-16,-18 1 8 0,0 0-8 0,18-2 8 15,5 5-8-15,-23-3 5 0,0 0-5 0,26 2 5 16,2-5-5-16,-28 3 1 0,0 0-1 0,36-4 2 16,-1 6-2-16,-35-2 0 0,0 0 0 0,40 0 1 15,3-2-1-15,-43 2 0 0,0 0 0 0,46-7 0 16,3-1 0-16,-49 8-1 0,0 0 1 0,53-9 0 0,-4-3 0 16,-49 12-1-16,0 0 1 0,59-12-1 15,0 0 1-15,-59 12-1 0,0 0 1 0,59-13 0 16,-13-9 0-16,-46 22-1 0,0 0 1 0,40-23 0 0,-5-1 0 15,-35 24 0-15,0 0 0 0,27-24 0 0,-8 0 0 16,-19 24 0-16,0 0 0 0,18-21 0 0,-9 2 0 16,-9 19 0-16,0 0 0 0,5-12 0 0,-5 12 0 0,0 0-1 15,0 0 1-15,0-9 0 0,0 9 0 0,0 0-3 16,0 0 3-16,-14 2-2 0,-4 5 2 0,18-7-9 16,0 0 9-16,-28 12-8 0,-4 12 8 0,32-24-16 15,0 0 16-15,-30 28-16 0,11-4 16 0,19-24-28 0,0 0 28 16,-12 17-27-16,6-4 27 0,6-13-28 0,0 0 28 15,-5 6-28-15,5-6 28 0,0 0-25 0,0 0 25 16,-7 9-25-16,7-9 25 0,0 0-20 0,0 0 20 16,0 0-20-16,0 0 20 0,0 0-13 0,0 0 13 0,-5 2-12 15,5-2 12-15,0 0-3 0,0 0 3 0,0 0-3 16,8-21 3-16,-8 21 0 0,0 0 0 16,9-38 0-16,2-21 0 0,-11 59 2 0,0 0-2 0,12-78 2 15,2-24-2-15,-14 102 7 0,0 0-7 0,9-107 8 16,-5-4-8-16,-4 111 11 0,0 0-11 0,0-88 11 15,1 33-11-15,-1 55 10 0,0 0-10 0,4-33 10 16,-4 17-10-16,0 16 7 0,0 0-7 0,0 0 7 16,0 0-7-16,0 0 2 0,0 0-2 0,0 33 3 15,0 34-3-15,0-67 1 0,0 0-1 0,3 73 2 16,-1 5-2-16,-2-78 0 0,0 0 0 0,13 73 0 16,6-11 0-16,-19-62-1 0,0 0 1 0,35 61 0 0,11-1 0 15,-46-60-3-15,0 0 3 0,58 55-2 0,4-13 2 16,-62-42-6-16,0 0 6 0,64 26-5 0,-4-9 5 15,-60-17-8-15,0 0 8 0,58 7-8 0,9-10 8 16,-67 3-12-16,0 0 12 0,63-18-12 0,-5-11 12 16,-58 29-24-16,0 0 24 0,43-40-24 0,-22-3 24 15,2 0-1507-15</inkml:trace>
  <inkml:trace contextRef="#ctx0" brushRef="#br0" timeOffset="163350.9">3893 14196 270 0,'0'0'0'0,"0"0"0"0,0 0 0 0,0 0 3 15,0 0-3-15,2-16 4 0,5-6-4 0,-7 22 9 16,0 0-9-16,10-25 10 0,-1 1-10 0,-9 24 13 15,0 0-13-15,9-24 14 0,-4 0-14 0,-5 24 68 0,0 0-68 16,4-21 68-16,-1 2-68 0,-3 19 123 0,0 0-123 16,0-12 124-16,2 5-124 0,-2 7 134 0,0 0-134 15,0 0 135-15,0 0-135 0,0 0 111 0,0 0-111 0,0 0 112 16,0 0-112-16,0 0 80 0,0 0-80 0,0 0 80 16,0 0-80-16,0 0 60 0,0 0-60 15,0 0 60-15,7 12-60 0,-7-12 40 0,0 0-40 0,5 26 40 16,1 16-40-16,-6-42 24 0,0 0-24 0,9 50 25 15,-4 5-25-15,-5-55 16 0,0 0-16 0,9 56 17 16,-6-6-17-16,-3-50 11 0,0 0-11 0,5 50 11 16,4-5-11-16,-9-45 7 0,0 0-7 0,6 38 7 15,1-10-7-15,-7-28 3 0,0 0-3 0,8 19 3 16,-2-5-3-16,-6-14 3 0,0 0-3 0,5 10 3 16,-5-10-3-16,0 0 4 0,0 0-4 0,4 7 4 0,-4-7-4 15,0 0 7-15,0 0-7 0,0 0 8 0,0 0-8 16,0 0 17-16,0 0-17 0,0 0 17 0,0 0-17 15,0 0 28-15,0 0-28 0,8-17 29 0,-2-23-29 16,-6 40 34-16,0 0-34 0,5-44 35 0,4 8-35 16,-9 36 38-16,0 0-38 0,5-33 38 0,2 0-38 15,-7 33 39-15,0 0-39 0,9-26 40 0,-4 2-40 16,-5 24 36-16,0 0-36 0,9-21 37 0,-7 1-37 16,-2 20 26-16,0 0-26 0,7-19 27 0,-2-2-27 0,-5 21 20 15,0 0-20-15,4-16 21 0,1-3-21 0,-5 19 16 16,0 0-16-16,0-17 16 0,0 0-16 0,0 17 15 15,0 0-15-15,4-16 16 0,4 2-16 0,-8 14 13 0,0 0-13 16,6-8 14-16,-6 2-14 0,0 6 13 0,0 0-13 16,0 0 14-16,0 0-14 0,0 0 14 0,0 0-14 15,0 0 14-15,5-5-14 0,-5 5 13 0,0 0-13 16,0 0 13-16,0 0-13 0,0 0 11 0,0 0-11 0,0 0 12 16,0 0-12-16,0 0 9 0,0 0-9 0,12 14 9 15,-3 3-9-15,-9-17 4 0,0 0-4 0,11 25 4 16,1 4-4-16,-12-29 0 0,0 0 0 0,11 29 1 15,1 1-1-15,-12-30-1 0,0 0 1 0,11 31-1 16,-4-3 1-16,-7-28-5 0,0 0 5 0,8 26-4 16,3-7 4-16,-11-19-10 0,0 0 10 0,9 17-9 15,-6-7 9-15,-3-10-12 0,0 0 12 0,0 7-12 16,0-7 12-16,0 0-12 0,0 0 12 0,0 0-12 16,0 0 12-16,0 0-10 0,0 0 10 0,0 0-9 15,0 0 9-15,0 0-8 0,0 0 8 0,0 0-7 16,0 0 7-16,0 0-4 0,0 0 4 0,0 0-4 15,0 0 4-15,0 0-2 0,0 0 2 0,9-19-1 0,0-12 1 16,-9 31 0-16,0 0 0 0,9-38 0 0,-4 7 0 16,-5 31 2-16,0 0-2 0,9-24 2 0,10-1-2 15,-19 25 6-15,0 0-6 0,18-22 6 0,-6 5-6 16,-12 17 10-16,0 0-10 0,11-14 11 0,-11 3-11 16,0 11 11-16,0 0-11 0,3-7 12 0,-3 7-12 0,0 0 9 15,0 0-9-15,0 0 10 0,9-5-10 0,-9 5 6 16,0 0-6-16,0 0 7 0,0 0-7 0,0 0 3 0,0 0-3 15,0 0 3-15,6 7-3 0,-6-7 1 0,0 0-1 16,3 9 2-16,6-1-2 0,-9-8 0 0,0 0 0 16,10 13 0-16,3 2 0 0,-13-15 0 0,0 0 0 15,14 14 0-15,-5 5 0 0,-9-19 0 0,0 0 0 16,10 17 0-16,6-6 0 0,-16-11 0 0,0 0 0 16,20 7 0-16,1-2 0 0,-21-5-1 0,0 0 1 15,23 0 0-15,1 0 0 0,-24 0-5 0,0 0 5 0,25-7-5 16,3 2 5-16,-5-4-1726 0</inkml:trace>
  <inkml:trace contextRef="#ctx0" brushRef="#br0" timeOffset="163869.18">5158 13981 1267 0,'0'0'0'0,"0"0"0"0,0 7 0 16,0-7 8-16,0 0-8 0,0 0 9 0,-9 4-9 16,9-4 19-16,0 0-19 0,-9-7 20 0,-9-18-20 15,18 25 18-15,0 0-18 0,-19-27 19 0,-2-1-19 16,21 28 9-16,0 0-9 0,-28-22 9 0,-4 4-9 16,32 18 1-16,0 0-1 0,-39-12 2 0,-7 10-2 15,46 2 0-15,0 0 0 0,-49 4 0 0,-2 8 0 0,51-12-2 16,0 0 2-16,-53 21-2 0,10 12 2 0,43-33-11 15,0 0 11-15,-35 33-11 0,12-9 11 0,23-24-17 16,0 0 17-16,-18 20-17 0,4 0 17 0,14-20-17 0,0 0 17 16,-8 20-16-16,4 6 16 0,4-26-10 0,0 0 10 15,5 26-9-15,8-7 9 0,-13-19-6 0,0 0 6 16,17 14-6-16,3-4 6 0,-20-10-2 0,0 0 2 16,26 6-2-16,6-8 2 0,-32 2 0 0,0 0 0 0,35-7 1 15,-1-3-1-15,-34 10 7 0,0 0-7 0,33-12 7 16,-5-2-7-16,-28 14 18 0,0 0-18 0,23-19 18 15,-1 1-18-15,-22 18 30 0,0 0-30 0,15-29 31 16,3-14-31-16,-18 43 42 0,0 0-42 0,18-61 42 16,-1-27-42-16,-17 88 33 0,0 0-33 0,9-99 34 15,0-13-34-15,-9 112 25 0,0 0-25 0,5-101 26 16,-1 25-26-16,-4 76 17 0,0 0-17 0,0-52 17 16,0 25-17-16,0 27 9 0,0 0-9 0,0-14 9 15,0 14-9-15,0 0 2 0,0 0-2 0,-4 12 3 16,-13 29-3-16,17-41 0 0,0 0 0 0,-27 70 0 15,-10 33 0-15,37-103 0 0,0 0 0 0,-44 115 0 0,7-5 0 16,0 3-1158-16</inkml:trace>
  <inkml:trace contextRef="#ctx0" brushRef="#br0" timeOffset="166751.74">15321 11950 483 0,'0'0'0'0,"0"0"0"0,0 0 0 0,0 0 13 16,0 0-13-16,0 0 13 0,0 0-13 0,0 0 44 16,0 0-44-16,0 0 45 0,0 0-45 0,0 0 49 15,0 0-49-15,0 0 49 0,0 0-49 0,0 0 51 0,0 0-51 16,0 0 52-16,-23-14-52 0,23 14 31 0,0 0-31 15,-19-18 31-15,-11-2-31 0,30 20 22 0,0 0-22 16,-35-21 23-16,-18 0-23 0,53 21 19 0,0 0-19 16,-60-17 20-16,-13-2-20 0,73 19 16 0,0 0-16 0,-72-21 16 15,5 5-16-15,67 16 13 0,0 0-13 0,-67-15 14 16,-2-4-14-16,69 19 17 0,0 0-17 0,-70-12 18 16,6 13-18-16,64-1 15 0,0 0-15 0,-60 11 16 15,5 3-16-15,55-14 15 0,0 0-15 0,-47 15 16 16,13 2-16-16,34-17 24 0,0 0-24 0,-26 25 25 15,-2 16-25-15,28-41 30 0,0 0-30 0,-25 50 30 16,6 8-30-16,19-58 32 0,0 0-32 0,-15 65 32 16,1 11-32-16,14-76 33 0,0 0-33 0,-14 89 33 0,-2 9-33 15,16-98 20-15,0 0-20 0,-19 108 20 0,-4 15-20 16,23-123 22-16,0 0-22 0,-25 128 23 0,6 0-23 16,19-128 22-16,0 0-22 0,-18 129 23 0,4 10-23 15,14-139 23-15,0 0-23 0,-14 138 23 0,7 3-23 16,7-141 31-16,0 0-31 0,-2 136 31 0,2-9-31 15,0-127 32-15,0 0-32 0,0 126 32 0,0-2-32 16,0-124 30-16,0 0-30 0,0 123 30 0,0-8-30 16,0-115 31-16,0 0-31 0,0 114 31 0,0-7-31 0,0-107 31 15,0 0-31-15,2 102 31 0,0-12-31 0,-2-90 31 16,0 0-31-16,5 85 31 0,-3 3-31 0,-2-88 31 16,0 0-31-16,3 90 32 0,1 2-32 0,-4-92 29 0,0 0-29 15,2 95 29-15,-4 2-29 0,2-97 27 0,0 0-27 16,-5 107 28-16,-6 11-28 0,11-118 23 0,0 0-23 15,-9 121 24-15,4-5-24 0,5-116 21 0,0 0-21 16,-2 113 21-16,-1-1-21 0,3-112 21 0,0 0-21 0,0 113 22 16,-4 1-22-16,4-114 22 0,0 0-22 0,0 109 22 15,4-5-22-15,-4-104 20 0,0 0-20 0,5 97 20 16,2-6-20-16,-7-91 17 0,0 0-17 0,9 89 17 16,0-8-17-16,-9-81 14 0,0 0-14 0,10 71 15 15,-1-19-15-15,-9-52 12 0,0 0-12 0,14 41 13 16,4 1-13-16,-18-42 9 0,0 0-9 0,23 38 10 15,7-7-10-15,-30-31 9 0,0 0-9 0,28 28 9 16,-2-6-9-16,-26-22 7 0,0 0-7 0,23 21 7 16,-3-2-7-16,-20-19 9 0,0 0-9 0,24 19 10 15,8 4-10-15,-32-23 9 0,0 0-9 0,37 27 10 0,13 6-10 16,-50-33 9-16,0 0-9 0,54 35 10 0,4-4-10 16,-58-31 9-16,0 0-9 0,64 29 10 0,-9-3-10 15,-55-26 10-15,0 0-10 0,58 26 11 0,0 0-11 16,-58-26 10-16,0 0-10 0,60 24 10 0,-5-1-10 15,-55-23 8-15,0 0-8 0,49 19 9 0,4 2-9 16,-53-21 8-16,0 0-8 0,46 19 8 0,-6-5-8 16,-40-14 4-16,0 0-4 0,32 10 5 0,-18-3-5 0,-14-7 3 15,0 0-3-15,9 5 4 0,-9-5-4 0,0 0 2 16,0 0-2-16,7 5 2 0,-7-5-2 0,0 0 0 16,0 0 0-16,0 0 1 0,0 0-1 0,0 0 0 0,0 0 0 15,0 0 0-15,-7-1 0 0,7 1-1 0,0 0 1 16,-21-9-1-16,-30-10 1 0,51 19-7 0,0 0 7 15,-67-24-7-15,-16-9 7 0,83 33-28 0,0 0 28 16,-97-45-27-16,-13-19 27 0,3 0-1830 0</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12:42.893"/>
    </inkml:context>
    <inkml:brush xml:id="br0">
      <inkml:brushProperty name="width" value="0.05292" units="cm"/>
      <inkml:brushProperty name="height" value="0.05292" units="cm"/>
      <inkml:brushProperty name="color" value="#FF0000"/>
    </inkml:brush>
  </inkml:definitions>
  <inkml:trace contextRef="#ctx0" brushRef="#br0">6174 2203 158 0,'0'0'0'0,"0"0"0"0,0 0 0 15,0 0 0-15,0 0 0 0,0 0 1 0,0 0-1 16,0 0 15-16,0 0-15 0,0 0 16 0,0 0-16 0,0 0 22 16,0 0-22-16,0 0 23 0,0 0-23 0,0 0 43 15,0 0-43-15,0 0 43 0,0 0-43 0,0 0 35 16,0 0-35-16,0 0 35 0,0 0-35 0,0 0 31 0,0 0-31 16,0 0 32-16,0 0-32 0,0 0 34 0,0 0-34 15,0 0 34-15,0 0-34 0,0 0 30 0,0 0-30 16,0 0 30-16,-23-24-30 0,23 24 36 0,0 0-36 15,-13-24 37-15,-10-16-37 0,23 40 32 0,0 0-32 0,-23-38 32 16,-3 7-32-16,26 31 29 0,0 0-29 0,-19-30 30 16,6 8-30-16,13 22 25 0,0 0-25 0,-14-18 25 15,-3-2-25-15,17 20 15 0,0 0-15 0,-15-20 16 16,3 5-16-16,12 15 8 0,0 0-8 0,-19-14 8 16,-17-5-8-16,36 19 5 0,0 0-5 0,-44-17 6 15,2 5-6-15,42 12 2 0,0 0-2 0,-49-11 3 16,-15 3-3-16,64 8 1 0,0 0-1 0,-72-4 1 15,-4 8-1-15,76-4 0 0,0 0 0 0,-78 0 1 16,6 0-1-16,72 0 0 0,0 0 0 0,-72-4 1 16,-8 2-1-16,80 2 0 0,0 0 0 0,-77-3 1 0,-4-1-1 15,81 4 0-15,0 0 0 0,-78-3 0 0,6-2 0 16,72 5 0-16,0 0 0 0,-71-4 0 0,2 1 0 16,69 3 0-16,0 0 0 0,-72-2 0 0,8-5 0 15,64 7 0-15,0 0 0 0,-54-5 0 0,10 5 0 16,44 0 0-16,0 0 0 0,-50 0 1 0,-4 0-1 15,54 0 1-15,0 0-1 0,-64 0 2 0,-5 2-2 0,69-2 2 16,0 0-2-16,-76 3 2 0,9-3-2 0,67 0 2 16,0 0-2-16,-67 4 2 0,7-1-2 0,60-3 1 15,0 0-1-15,-58 5 1 0,-2-1-1 0,60-4 0 16,0 0 0-16,-62 3 1 0,-6-1-1 0,68-2 0 16,0 0 0-16,-73 7 0 0,3-2 0 0,70-5 0 0,0 0 0 15,-65 7 0-15,6-2 0 0,59-5 0 0,0 0 0 16,-63 7 0-16,-9 2 0 0,72-9 0 0,0 0 0 15,-73 12 1-15,3 4-1 0,70-16 1 0,0 0-1 16,-69 12 1-16,0 0-1 0,69-12 2 0,0 0-2 16,-72 12 2-16,-1 5-2 0,73-17 2 0,0 0-2 0,-75 23 3 15,-3 6-3-15,78-29 2 0,0 0-2 0,-72 24 2 16,10 1-2-16,62-25 2 0,0 0-2 0,-64 24 2 16,-3 0-2-16,67-24 2 0,0 0-2 0,-68 28 3 15,9 1-3-15,59-29 1 0,0 0-1 0,-60 35 2 16,2-2-2-16,58-33 2 0,0 0-2 0,-58 29 2 15,0 2-2-15,58-31 2 0,0 0-2 0,-55 28 3 16,-3 1-3-16,58-29 2 0,0 0-2 0,-51 33 3 16,1 3-3-16,50-36 3 0,0 0-3 0,-40 40 3 0,5-3-3 15,35-37 4-15,0 0-4 0,-27 36 4 16,4-12-4-16,23-24 4 0,0 0-4 0,-18 24 5 0,-1 1-5 16,19-25 5-16,0 0-5 0,-18 31 5 0,-4-2-5 15,22-29 6-15,0 0-6 0,-22 31 6 0,5-6-6 16,17-25 5-16,0 0-5 0,-16 26 5 0,-5 5-5 15,21-31 5-15,0 0-5 0,-18 29 6 0,7 2-6 16,11-31 3-16,0 0-3 0,-12 33 3 0,2 7-3 0,10-40 2 16,0 0-2-16,-9 40 2 0,0-4-2 0,9-36 2 15,0 0-2-15,-9 42 3 0,9-6-3 0,0-36 3 16,0 0-3-16,0 40 3 0,0-4-3 0,0-36 3 0,0 0-3 16,5 36 4-16,-1-3-4 0,-4-33 3 0,0 0-3 15,9 42 4-15,0 10-4 0,-9-52 3 0,0 0-3 16,8 55 3-16,3-3-3 0,-11-52 1 0,0 0-1 15,9 50 2-15,0-5-2 0,-9-45 0 0,0 0 0 16,14 40 0-16,0-4 0 0,-14-36 0 0,0 0 0 0,17 37 0 16,1-6 0-16,-18-31 0 0,0 0 0 0,21 29 0 15,2 8 0-15,-23-37 0 0,0 0 0 0,25 39 0 16,1 3 0-16,-26-42 0 0,0 0 0 0,32 47 1 16,-2-6-1-16,-30-41 1 0,0 0-1 0,28 37 1 15,0-10-1-15,-28-27 1 0,0 0-1 0,36 28 1 16,-1-4-1-16,-35-24 4 0,0 0-4 0,41 21 5 15,-4-4-5-15,-37-17 7 0,0 0-7 0,35 16 7 16,-3 5-7-16,-32-21 11 0,0 0-11 0,31 19 11 16,-4-4-11-16,-27-15 10 0,0 0-10 0,23 14 10 0,3 2-10 15,-26-16 13-15,0 0-13 0,29 15 13 0,-1-3-13 16,-28-12 15-16,0 0-15 0,31 16 16 0,5 1-16 16,-36-17 18-16,0 0-18 0,35 16 18 0,2 1-18 15,-37-17 12-15,0 0-12 0,39 19 13 0,-6-3-13 16,-33-16 8-16,0 0-8 0,36 12 8 0,1 0-8 15,-37-12 5-15,0 0-5 0,40 17 5 0,1-1-5 16,-41-16 4-16,0 0-4 0,40 15 5 0,6 3-5 16,-46-18 5-16,0 0-5 0,48 15 5 0,7 3-5 0,-55-18 6 15,0 0-6-15,54 19 7 0,1-4-7 0,-55-15 7 16,0 0-7-16,58 18 7 0,0-6-7 0,-58-12 6 16,0 0-6-16,55 8 6 0,7 3-6 0,-62-11 9 15,0 0-9-15,60 12 9 0,0-4-9 0,-60-8 8 16,0 0-8-16,61 9 8 0,-2 3-8 0,-59-12 8 0,0 0-8 15,58 12 8-15,2-5-8 0,-60-7 6 0,0 0-6 16,58 9 7-16,2 0-7 0,-60-9 8 0,0 0-8 16,64 8 8-16,3-1-8 0,-67-7 6 0,0 0-6 0,70 4 7 15,-6 4-7-15,-64-8 5 0,0 0-5 0,63 4 6 16,1-3-6-16,-64-1 7 0,0 0-7 0,67 4 7 16,-2-1-7-16,-65-3 6 0,0 0-6 0,67 9 6 15,-9-6-6-15,-58-3 7 0,0 0-7 0,55 4 8 16,-6-2-8-16,-49-2 6 0,0 0-6 0,50 0 7 15,-8-2-7-15,-42 2 8 0,0 0-8 0,44-7 8 16,-3 2-8-16,-41 5 9 0,0 0-9 0,40-7 10 16,1 3-10-16,-41 4 9 0,0 0-9 0,44-1 10 15,-4-6-10-15,-40 7 9 0,0 0-9 0,46-9 10 16,4 0-10-16,-50 9 9 0,0 0-9 0,49-12 10 16,-3 5-10-16,-46 7 7 0,0 0-7 0,46-8 8 0,3-4-8 15,-49 12 7-15,0 0-7 0,50-16 8 0,8 4-8 16,-58 12 5-16,0 0-5 0,58-12 5 0,-7 0-5 15,-51 12 4-15,0 0-4 0,46-12 4 0,-2 0-4 16,-44 12 3-16,0 0-3 0,46-13 3 0,2 5-3 16,-48 8 2-16,0 0-2 0,42-4 3 0,-7-1-3 0,-35 5 3 15,0 0-3-15,37-3 3 0,-2-9-3 0,-35 12 3 16,0 0-3-16,36-13 3 0,1 1-3 0,-37 12 2 16,0 0-2-16,35-15 3 0,2-1-3 0,-37 16 2 0,0 0-2 15,35-14 2-15,-6 2-2 0,-29 12 3 0,0 0-3 16,26-12 4-16,6 0-4 0,-32 12 5 0,0 0-5 15,26-12 6-15,-1 0-6 0,-25 12 6 0,0 0-6 16,23-16 7-16,-2-5-7 0,-21 21 8 0,0 0-8 16,23-19 9-16,-5 2-9 0,-18 17 10 0,0 0-10 0,23-19 10 15,5 2-10-15,-28 17 11 0,0 0-11 0,30-25 12 16,-2 1-12-16,-28 24 13 0,0 0-13 0,26-24 13 16,1 2-13-16,-27 22 12 0,0 0-12 15,26-21 13-15,-3-3-13 0,-23 24 13 0,0 0-13 0,23-28 13 16,0 2-13-16,-23 26 13 0,0 0-13 0,27-31 14 15,4-11-14-15,-31 42 12 0,0 0-12 0,36-43 13 16,-5-9-13-16,-31 52 10 0,0 0-10 0,29-48 10 16,-3 3-10-16,-26 45 4 0,0 0-4 0,23-37 4 15,0 8-4-15,-23 29 1 0,0 0-1 0,18-24 2 16,-8 8-2-16,-10 16 0 0,0 0 0 0,7-19 1 16,-1-2-1-16,-6 21 0 0,0 0 0 0,3-17 1 0,-3 1-1 15,0 16 0-15,0 0 0 0,2-19 0 0,1-7 0 16,-3 26 0-16,0 0 0 0,4-27 1 0,1-1-1 15,-5 28 1-15,0 0-1 0,2-28 1 0,1-1-1 16,-3 29 1-16,0 0-1 0,0-30 1 0,0 4-1 16,0 26 1-16,0 0-1 0,0-17 2 0,0 0-2 15,0 17 2-15,0 0-2 0,0-16 2 0,-3-3-2 16,3 19 3-16,0 0-3 0,-2-21 3 0,-3-3-3 0,5 24 3 16,0 0-3-16,0-24 3 0,0 0-3 0,0 24 2 15,0 0-2-15,0-21 3 0,0-7-3 0,0 28 2 16,0 0-2-16,-4-33 3 0,-1-3-3 0,5 36 1 0,0 0-1 15,-3-31 2-15,-1 10-2 0,4 21 1 0,0 0-1 16,-5-24 1-16,-4-12-1 0,9 36 0 0,0 0 0 16,-9-33 1-16,4 17-1 0,5 16 0 0,0 0 0 0,-6-12 0 15,3 3 0-15,3 9 0 0,0 0 0 16,-4-8 0-16,-1-4 0 0,5 12 0 0,0 0 0 0,-10-7 0 16,1-5 0-16,9 12-1 0,0 0 1 0,-7-9 0 15,1-3 0-15,6 12-2 0,0 0 2 0,-8-12-1 16,-1-9 1-16,9 21-3 0,0 0 3 0,-9-23-2 15,4 10 2-15,5 13-3 0,0 0 3 0,-6-19-2 16,-1-2 2-16,7 21-2 0,0 0 2 0,-1-19-1 16,-7 5 1-16,8 14-2 0,0 0 2 0,-5-16-1 15,-4-4 1-15,9 20-3 0,0 0 3 0,-8-19-2 16,2 3 2-16,6 16-4 0,0 0 4 0,-5-9-3 0,0-6 3 16,5 15-4-16,0 0 4 0,-9-21-4 0,-9-8 4 15,18 29-5-15,0 0 5 0,-14-25-5 0,5 10 5 16,9 15-6-16,0 0 6 0,-7-12-5 0,5 3 5 15,2 9-6-15,0 0 6 0,-7-10-6 0,-3 1 6 16,10 9-6-16,0 0 6 0,-13-12-5 0,3 0 5 16,10 12-7-16,0 0 7 0,-9-9-7 0,0 0 7 15,9 9-7-15,0 0 7 0,-9-7-7 0,-8-1 7 16,17 8-6-16,0 0 6 0,-18-12-6 0,8 5 6 0,10 7-7 16,0 0 7-16,-9-5-6 0,-5 1 6 0,14 4-8 15,0 0 8-15,-30-3-8 0,-13 1 8 0,43 2-13 16,0 0 13-16,-61 0-13 0,-26 9 13 0,87-9-23 0,0 0 23 15,0 0-1257-15</inkml:trace>
  <inkml:trace contextRef="#ctx0" brushRef="#br0" timeOffset="6950.68">1718 9400 359 0,'0'0'0'0,"0"0"0"16,0 0 0-16,0 0 25 0,0 0-25 0,0 0 26 15,0 0-26-15,0 0 53 0,0 0-53 0,0 0 54 16,0 0-54-16,0 0 68 0,0 0-68 0,0 0 69 16,0 0-69-16,0 0 63 0,0 0-63 0,0 0 63 15,0 0-63-15,0 0 44 0,0 0-44 0,0 0 45 16,0 0-45-16,0 0 33 0,0 0-33 0,0 0 33 16,0 0-33-16,0 0 28 0,0 0-28 0,0 0 29 15,0 0-29-15,0 0 24 0,0 0-24 0,30 0 24 16,-5 6-24-16,-25-6 21 0,0 0-21 0,30 7 21 0,1-4-21 15,-31-3 26-15,0 0-26 0,37 0 26 0,8 0-26 16,-45 0 28-16,0 0-28 0,45 0 29 0,10 0-29 16,-55 0 27-16,0 0-27 0,62-3 27 0,5-3-27 15,-67 6 29-15,0 0-29 0,65-7 29 0,-3 4-29 16,-62 3 30-16,0 0-30 0,63-4 30 0,6-1-30 16,-69 5 25-16,0 0-25 0,72-7 26 0,1 2-26 0,-73 5 30 15,0 0-30-15,70 0 30 0,-1-3-30 0,-69 3 25 16,0 0-25-16,67 0 26 0,0 0-26 0,-67 0 20 0,0 0-20 15,69 0 21-15,-2-2-21 0,-67 2 18 16,0 0-18-16,69-3 19 0,-9 3-19 0,-60 0 17 0,0 0-17 16,65-4 18-16,-1-1-18 0,-64 5 14 0,0 0-14 15,65-7 15-15,7 0-15 0,-72 7 17 0,0 0-17 16,72-5 17-16,-6 1-17 0,-66 4 16 0,0 0-16 16,60-1 17-16,-6-1-17 0,-54 2 18 0,0 0-18 15,53-2 19-15,-3-1-19 0,-50 3 16 0,0 0-16 0,51-4 17 16,2-1-17-16,-53 5 14 0,0 0-14 0,49-7 14 15,1 2-14-15,-50 5 14 0,0 0-14 0,42-4 14 16,-2 4-14-16,-40 0 14 0,0 0-14 0,36 0 15 16,1-3-15-16,-37 3 13 0,0 0-13 0,32-2 13 15,-10 4-13-15,-22-2 12 0,0 0-12 0,23 3 12 16,-1-6-12-16,-22 3 9 0,0 0-9 0,17 0 9 16,-3 3-9-16,-14-3 7 0,0 0-7 0,14 4 7 15,1-4-7-15,-15 0 4 0,0 0-4 0,12 2 5 16,-12-2-5-16,0 0 4 0,0 0-4 0,9 3 5 0,-9-3-5 15,0 0 5-15,0 0-5 0,0 0 5 0,0 0-5 16,0 0 6-16,0 0-6 0,0 0 7 0,0 0-7 16,0 0 6-16,0 0-6 0,5 0 6 0,-5 0-6 15,0 0 7-15,0 0-7 0,0 0 8 0,0 0-8 16,0 0 9-16,0 0-9 0,0 0 10 0,0 0-10 16,0 0 9-16,0 0-9 0,0 0 10 0,0 0-10 15,0 0 9-15,0 0-9 0,0 0 10 0,3-5-10 0,-3 5 9 16,0 0-9-16,0 0 9 0,0 0-9 0,0 0 7 15,0 0-7-15,0 0 7 0,0 0-7 0,0 0 6 0,0 0-6 16,0 0 6-16,0 0-6 0,0 0 5 0,0 0-5 16,0 0 5-16,0 0-5 0,0 0 4 0,0 0-4 15,0 0 4-15,0 0-4 0,0 0 1 0,0 0-1 16,0-9 1-16,0 9-1 0,0 0-2 0,0 0 2 16,0 0-1-16,-12 5 1 0,2 1-1558 0</inkml:trace>
  <inkml:trace contextRef="#ctx0" brushRef="#br0" timeOffset="18282.27">14363 4401 326 0,'0'0'0'0,"0"0"0"0,0 0 0 16,0 0 1-16,0 0-1 0,0 0 1 0,0 0-1 16,0 0 4-16,0 0-4 0,0 0 5 0,0 0-5 15,0 0 8-15,0 0-8 0,0 0 8 0,-26 7-8 16,26-7 10-16,0 0-10 0,-27 3 10 0,-4 6-10 16,31-9 8-16,0 0-8 0,-32 12 9 0,9 0-9 0,23-12 13 15,0 0-13-15,-25 16 14 0,6 1-14 0,19-17 18 16,0 0-18-16,-23 28 19 0,4 8-19 0,19-36 18 15,0 0-18-15,-18 52 19 0,6 17-19 0,12-69 28 0,0 0-28 16,-6 85 28-16,6 8-28 0,0-93 42 0,0 0-42 16,2 113 42-16,5 11-42 0,-7-124 49 0,0 0-49 15,11 142 50-15,3 4-50 0,-14-146 47 0,0 0-47 16,21 162 47-16,7 24-47 0,-28-186 44 0,0 0-44 0,39 218 45 16,3 29-45-16,-42-247 39 0,0 0-39 0,44 263 39 15,-8 7-39-15,-36-270 30 0,0 0-30 0,30 263 30 16,-6-5-30-16,-24-258 45 0,0 0-45 0,15 249 46 15,-12-10-46-15,-3-239 57 0,0 0-57 0,0 232 58 16,-3-4-58-16,3-228 57 0,0 0-57 0,-9 231 58 16,-5-1-58-16,14-230 51 0,0 0-51 0,-15 219 51 15,0-11-51-15,15-208 43 0,0 0-43 0,-16 199 43 16,7-2-43-16,9-197 41 0,0 0-41 0,-14 199 41 16,-2 4-41-16,16-203 37 0,0 0-37 0,-14 197 37 15,0-8-37-15,14-189 34 0,0 0-34 0,-9 182 35 0,-3 1-35 16,12-183 30-16,0 0-30 0,-11 185 31 0,-7-3-31 15,18-182 28-15,0 0-28 0,-14 185 29 0,5 11-29 16,9-196 26-16,0 0-26 0,-8 197 26 0,-7-5-26 16,15-192 25-16,0 0-25 0,-14 196 26 0,2 4-26 15,12-200 27-15,0 0-27 0,-19 230 28 0,-11 35-28 16,30-265 24-16,0 0-24 0,-27 281 24 0,8 11-24 0,19-292 21 16,0 0-21-16,-18 296 22 0,0 7-22 0,18-303 13 15,0 0-13-15,-17 292 14 0,-3-13-14 0,20-279 4 16,0 0-4-16,-23 249 5 0,6-26-5 0,17-223 1 15,0 0-1-15,-18 201 1 0,-5-14-1 0,23-187 0 16,0 0 0-16,-23 170 0 0,6-15 0 0,17-155-2 16,0 0 2-16,-18 147-1 0,4-15 1 0,14-132-4 15,0 0 4-15,-12 126-4 0,1-3 4 0,11-123-5 0,0 0 5 16,-7 116-5-16,2-17 5 0,5-99-6 0,0 0 6 16,0 97-6-16,0-4 6 0,0-93-8 0,0 0 8 0,3 88-8 15,2-12 8-15,-5-76-9 0,0 0 9 0,6 73-8 16,3 5 8-16,-9-78-7 0,0 0 7 0,12 81-7 15,-3 4 7-15,-9-85-5 0,0 0 5 0,16 87-4 16,5-3 4-16,-21-84-5 0,0 0 5 0,19 87-5 16,8 10 5-16,-27-97-4 0,0 0 4 0,30 90-4 15,-2-17 4-15,-28-73-1 0,0 0 1 0,35 64-1 16,0-9 1-16,-35-55-1 0,0 0 1 0,37 48 0 16,-1-4 0-16,-36-44 0 0,0 0 0 0,37 43 0 0,3 4 0 15,-40-47 0-15,0 0 0 0,34 43 0 0,-8-7 0 16,-26-36 0-16,0 0 0 0,18 28 0 0,-6-16 0 15,-12-12 0-15,0 0 0 0,0 0 0 0,-12-19 0 16,12 19-4-16,0 0 4 0,-26-45-4 0,-24-41 4 16,1 1-1494-16</inkml:trace>
  <inkml:trace contextRef="#ctx0" brushRef="#br0" timeOffset="32250.03">4842 905 103 0,'0'0'0'0,"0"0"-18"0</inkml:trace>
  <inkml:trace contextRef="#ctx0" brushRef="#br0" timeOffset="32666.9">4688 1147 152 0,'-54'63'0'0,"54"-63"7"0,0 0-7 0,-64 79 7 16,-12 3-7-16,76-82 14 0,0 0-14 0,-68 81 14 16,6-5-14-16,62-76 23 0,0 0-23 0,-50 57 23 15,17-20-23-15,33-37 22 0,0 0-22 0,-27 19 23 16,13-7-23-16,14-12 19 0,0 0-19 0,-8 0 19 15,4-7-19-15,4 7 13 0,0 0-13 0,-5-24 14 16,-4-21-14-16,9 45 13 0,0 0-13 0,0-58 14 16,11-6-14-16,-11 64 12 0,0 0-12 0,26-72 12 15,15-13-12-15,-41 85 5 0,0 0-5 0,49-85 6 0,-3 4-6 16,-46 81 0-16,0 0 0 0,53-76 1 0,-2 3-1 16,-51 73-1-16,0 0 1 0,53-73-1 0,-13 9 1 15,-40 64-5-15,0 0 5 0,32-50-4 0,-14 19 4 16,-18 31-4-16,0 0 4 0,10-17-3 0,-6 6 3 15,-4 11 0-15,0 0 0 0,0 0 0 0,0 0 0 0,0 0 0 16,0 0 0-16,9 0 1 0,5 4-1 0,-14-4 5 16,0 0-5-16,17 15 5 0,6 13-5 0,-23-28 4 15,0 0-4-15,22 38 5 0,2 5-5 0,-24-43 7 16,0 0-7-16,27 49 7 0,-1-1-7 0,-26-48 7 16,0 0-7-16,28 49 7 0,2-1-7 0,-30-48 7 0,0 0-7 15,29 40 8-15,-8-14-8 0,-21-26 10 0,0 0-10 16,16 19 11-16,-4-10-11 0,-12-9 10 0,0 0-10 15,12 8 11-15,-1-1-11 0,-11-7 9 0,0 0-9 16,12 5 9-16,-12-5-9 0,0 0 7 0,0 0-7 0,0 0 7 16,-9 7-7-16,1 2-339 0</inkml:trace>
  <inkml:trace contextRef="#ctx0" brushRef="#br0" timeOffset="116534.61">15182 6663 169 0,'0'0'0'0,"0"0"0"0,0 0 0 16,0 0 0-16,0 0 0 0,0 20 1 0,0-20-1 15,0 0 1-15,0 0-1 0,0 7 2 0,0-7-2 16,0 0 3-16,0 0-3 0,0 0 4 0,0 0-4 15,0 0 10-15,0 0-10 0,0 0 10 0,0 0-10 16,0 0 9-16,0 0-9 0,0 0 10 0,0 0-10 16,0 0 13-16,0 0-13 0,0 0 13 0,0 0-13 15,0 0 25-15,0 0-25 0,0 0 25 0,0 0-25 16,0 0 57-16,0 0-57 0,0 0 58 0,0 0-58 16,0 0 80-16,0 0-80 0,0 0 81 0,0 0-81 0,0 0 78 15,0 0-78-15,0 0 79 0,0 0-79 0,0 0 68 0,0 0-68 16,0 0 69-16,0 0-69 0,0 0 58 0,0 0-58 15,0 0 59-15,5 4-59 0,-5-4 42 0,0 0-42 16,7-9 43-16,9-3-43 0,-16 12 37 0,0 0-37 16,26-16 38-16,6-6-38 0,-32 22 21 0,0 0-21 15,36-21 22-15,-1 6-22 0,-35 15 11 0,0 0-11 0,39-14 11 16,3-5-11-16,-42 19 6 0,0 0-6 0,48-21 7 16,4 2-7-16,-52 19 3 0,0 0-3 0,55-17 4 15,-2 1-4-15,-53 16 2 0,0 0-2 0,57-12 3 16,1 3-3-16,-58 9 2 0,0 0-2 0,61-12 2 15,-2-5-2-15,-59 17 2 0,0 0-2 0,63-14 3 16,6 5-3-16,-69 9 4 0,0 0-4 0,67-5 4 16,-11 2-4-16,-56 3 4 0,0 0-4 0,57 0 4 15,-2 0-4-15,-55 0 5 0,0 0-5 0,51 3 6 16,2 9-6-16,-53-12 6 0,0 0-6 0,51 9 7 16,0-2-7-16,-51-7 8 0,0 0-8 0,48 5 8 0,-11 0-8 15,-37-5 7-15,0 0-7 0,30 7 7 0,-2 0-7 16,-28-7 7-16,0 0-7 0,23 5 7 0,-2-1-7 15,-21-4 6-15,0 0-6 0,19 0 6 0,-1 1-6 16,-18-1 2-16,0 0-2 0,14 4 2 0,-7-1-2 16,-7-3 0-16,0 0 0 0,0 0 1 0,9 0-1 15,-9 0 0-15,0 0 0 0,0 0 0 0,0 0 0 0,0 0 0 16,0 0 0-16,0 0 0 0,0 0 0 0,0 0 0 16,0 0 0-16,9 6 0 0,-9-6 0 0,0 0 0 15,0 0 0-15,0 0 1 0,0 0-1 0,0 0 1 0,0 0-1 16,0 0 1-16,0 0-1 0,0 0 0 0,0 0 0 15,0 0 1-15,0 0-1 0,0 0 0 0,0 0 0 16,-9 1 0-16,2-1 0 0,7 0 0 0,0 0 0 16,-11 0 0-16,-3 0 0 0,14 0 0 0,0 0 0 15,-28 0 0-15,-11 0 0 0,39 0 0 0,0 0 0 16,-46 0 0-16,-1 0 0 0,47 0 0 0,0 0 0 0,-55-1 0 16,-5-1 0-16,60 2 0 0,0 0 0 0,-60-7 0 15,7-2 0-15,53 9 0 0,0 0 0 0,-60-7 0 16,-2 2 0-16,62 5-1 0,0 0 1 0,-68-7 0 15,-6 2 0-15,74 5-1 0,0 0 1 0,-78-3 0 16,4 3 0-16,74 0-1 0,0 0 1 0,-74 3 0 16,0 1 0-16,74-4-1 0,0 0 1 0,-85 3 0 15,2 2 0-15,83-5 0 0,0 0 0 0,-81 7 0 16,2-2 0-16,79-5 1 0,0 0-1 0,-74 7 1 16,-2 2-1-16,76-9 1 0,0 0-1 0,-69 5 1 15,4 2-1-15,65-7 1 0,0 0-1 0,-57 9 1 16,4-4-1-16,53-5 0 0,0 0 0 0,-37 7 0 0,9-7 0 15,28 0 0-15,0 0 0 0,-18 0 0 0,6 0 0 16,12 0 0-16,0 0 0 0,-9 3 0 0,9-3 0 16,0 0 0-16,0 0 0 0,0 0 0 0,0 0 0 15,0 0-1-15,0 0 1 0,0 0 0 0,0 0 0 16,0 0-1-16,0 0 1 0,21 2-1 0,2-2 1 16,-23 0-2-16,0 0 2 0,36-2-1 0,9 2 1 0,-45 0-3 15,0 0 3-15,55 2-2 0,3 0 2 0,-58-2-3 16,0 0 3-16,60 0-3 0,2 0 3 0,-62 0-4 0,0 0 4 15,65 1-4-15,6 3 4 0,-71-4-9 0,0 0 9 16,69 0-8-16,1 3 8 0,-70-3-6 0,0 0 6 16,72 0-5-16,-1 2 5 0,-71-2-5 0,0 0 5 15,67 0-4-15,-2-2 4 0,-65 2-2 0,0 0 2 0,71-3-2 16,1 3 2-16,-72 0-1 0,0 0 1 0,71-5-1 16,-13-2 1-16,-58 7 0 0,0 0 0 0,55-9 0 15,-11 2 0-15,-44 7-1 0,0 0 1 0,37-2 0 16,-11 1 0-16,-26 1-1 0,0 0 1 15,18 0 0-15,-8 0 0 0,-10 0 0 0,0 0 0 0,9 0 0 16,-9 0 0-16,0 0 0 0,0 0 0 0,9 0 0 16,-9 0 0-16,0 0 0 0,0 0 0 0,0 0 0 15,0 0 0-15,0 0 0 0,0 0 0 0,0 0 0 16,-14-2 0-16,14 2 0 0,0 0 0 0,-18-3 0 16,1 3 0-16,17 0 0 0,0 0 0 0,-30 3 0 0,-7-3 0 15,37 0-1-15,0 0 1 0,-41 0-1 0,-5 0 1 16,46 0-2-16,0 0 2 0,-49 0-2 0,-2 5 2 15,51-5-3-15,0 0 3 0,-57 7-3 0,-1-3 3 16,58-4-4-16,0 0 4 0,-56 8-4 0,-3 1 4 16,59-9-5-16,0 0 5 0,-61 12-4 0,1 0 4 15,60-12-5-15,0 0 5 0,-55 12-4 0,6-7 4 16,49-5-4-16,0 0 4 0,-37 7-4 0,14-1 4 0,23-6-3 16,0 0 3-16,-13 3-3 0,13-3 3 0,0 0-3 15,0 0 3-15,-7 3-2 0,7-3 2 0,0 0-3 16,0 0 3-16,11 4-2 0,17 5 2 0,-28-9-2 15,0 0 2-15,35 6-2 0,17 3 2 16,-52-9-2-16,0 0 2 0,54 4-2 0,-1 4 2 0,-53-8-2 16,0 0 2-16,53 12-2 0,2 4 2 0,1 1-843 15</inkml:trace>
  <inkml:trace contextRef="#ctx0" brushRef="#br0" timeOffset="121320.9">17718 6609 225 0,'0'0'0'0,"0"0"0"0,0 0 0 0,0 0 8 0,0 0-8 16,0 0 9-16,0 0-9 0,0 0 18 0,0 0-18 15,0 0 18-15,0 0-18 0,0 0 34 0,0 0-34 16,0 0 34-16,0 0-34 0,0 0 33 0,0 0-33 15,0 0 33-15,0 0-33 0,0 0 25 16,0 0-25-16,0 0 25 0,0 0-25 0,0 0 21 0,0 0-21 16,0 0 22-16,0 0-22 0,0 0 19 0,0 0-19 0,0 0 20 15,0 0-20-15,0 0 16 0,0 0-16 0,39-12 16 16,0 5-16-16,-39 7 17 0,0 0-17 0,32-5 18 16,-9 1-18-16,-23 4 17 0,0 0-17 0,19-5 17 15,6-2-17-15,-25 7 14 0,0 0-14 0,23-8 15 16,-8 4-15-16,-15 4 15 0,0 0-15 0,13-5 15 15,-3 3-15-15,-10 2 10 0,0 0-10 0,9-2 10 16,-2 2-10-16,-7 0 6 0,0 0-6 0,0 0 6 16,9-6-6-16,-9 6 6 0,0 0-6 0,0 0 6 0,0 0-6 15,0 0 3-15,0 0-3 0,7-6 4 0,-7 6-4 16,0 0 1-16,0 0-1 0,0 0 2 0,0 0-2 16,0 0 0-16,0 0 0 0,0 0 1 0,-10 0-1 15,10 0-1-15,0 0 1 0,-15 0 0 0,-6 0 0 16,21 0-3-16,0 0 3 0,-26-3-3 0,-6-1 3 15,32 4-6-15,0 0 6 0,-33 0-5 0,-12 0 5 16,45 0-6-16,0 0 6 0,-40 0-6 0,5 4 6 16,35-4-6-16,0 0 6 0,-34 0-5 0,-1 3 5 15,35-3-2-15,0 0 2 0,-34 2-2 0,8 2 2 16,26-4-1-16,0 0 1 0,-18 3-1 0,1-3 1 0,17 0-1 16,0 0 1-16,-11 0 0 0,4 0 0 0,7 0 0 0,0 0 0 15,0 0 0-15,0 0 0 0,0 0 0 0,0 0 0 16,-5 0 0-16,5 0 0 0,0 0 0 0,0 0 0 15,0 0 0-15,0 0 0 0,0 0 0 0,0 0 0 0,0 0 0 16,0 0 0-16,0 0 0 0,0 0 0 0,12 0 0 16,13 3 0-16,-25-3-1 0,0 0 1 0,35 6 0 15,2 1 0-15,-37-7 0 0,0 0 0 0,39 3 0 16,-2 2 0-16,-37-5 0 0,0 0 0 0,32 7 0 16,3-2 0-16,-35-5 0 0,0 0 0 0,32 4 1 15,-16-4-1-15,-16 0 1 0,0 0-1 0,10 2 1 16,-10-2-1-16,0 0 2 0,0 0-2 0,0 0 3 15,5-2-3-15,-5 2 3 0,0 0-3 0,0 0 3 16,0 0-3-16,0 0 4 0,0 0-4 0,9 0 5 16,-9 0-5-16,0 0 4 0,0 0-4 0,0 0 5 15,0 0-5-15,0 0 4 0,0 0-4 0,0 0 4 0,0 0-4 16,0 0 3-16,0 0-3 0,0 0 4 0,-9 0-4 16,9 0 2-16,0 0-2 0,-17 0 2 0,-1 2-2 15,18-2 0-15,0 0 0 0,-18 1 1 0,4 1-1 16,14-2 0-16,0 0 0 0,-12 0 0 0,-2-2 0 15,14 2-2-15,0 0 2 0,-14-3-2 0,0 3 2 16,14 0-4-16,0 0 4 0,-9 0-4 0,0 0 4 16,9 0-6-16,0 0 6 0,0 0-6 0,0 0 6 0,0 0-7 15,0 0 7-15,-5 0-7 0,5 0 7 0,0 0-4 16,0 0 4-16,0 0-4 0,-9 0 4 0,9 0-2 16,0 0 2-16,0 0-1 0,0 0 1 0,0 0 0 0,0 0 0 15,0 0 0-15,-7 0 0 0,7 0 0 0,0 0 0 16,0 0 0-16,0 0 0 0,0 0 1 0,0 0-1 15,0 0 1-15,0 0-1 0,0 0 1 0,0 0-1 16,0 0 2-16,0 0-2 0,0 0 3 0,0 0-3 16,0 0 4-16,0 0-4 0,0 0 4 0,0 0-4 0,0 0 5 15,0 0-5-15,0 0 5 0,0 0-5 0,0 0 6 16,0 0-6-16,0 0 3 0,0 0-3 0,0 0 3 16,0 0-3-16,0 0 1 0,0 0-1 0,0 0 1 15,0 0-1-15,0 0 1 0,0 0-1 0,0 0 1 16,0 0-1-16,0 0 1 0,0 0-1 0,0 0 1 15,0 0-1-15,0 0 1 0,0 0-1 0,0 0 2 16,0 0-2-16,0 0 2 0,0 0-2 0,0 0 3 16,0 0-3-16,0 0 8 0,0 0-8 0,0 0 9 15,0 0-9-15,0 0 15 0,0 0-15 0,0 0 16 16,0 0-16-16,0 0 19 0,0 0-19 0,0 0 19 0,0 0-19 16,0 0 19-16,0 0-19 0,0 0 20 0,0 0-20 15,0 0 19-15,0 0-19 0,0 0 19 0,0 0-19 16,0 0 16-16,0 0-16 0,0 0 16 0,0 0-16 15,0 0 11-15,0 0-11 0,0 0 12 0,0 0-12 16,0 0 9-16,0 0-9 0,0 0 9 0,0 0-9 16,0 0 4-16,0 0-4 0,0 0 5 0,0 0-5 15,0 0 2-15,0 0-2 0,0 0 3 0,0 0-3 16,0 0 0-16,0 0 0 0,0 0 1 0,0 0-1 0,0 0 0 16,0 0 0-16,0 0 0 0,0 0 0 0,0 0 0 15,0 0 0-15,0 0 0 0,0 0 0 0,0 0-1 16,0 0 1-16,0 0 0 0,0 0 0 0,0 0-1 0,0 0 1 15,0 0 0-15,0 0 0 0,0 0-1 0,0 0 1 16,0 0 0-16,0 0 0 0,0 0-1 0,0 0 1 16,0 0 0-16,0 0 0 0,0 0-1 0,0 0 1 0,0 0 0 15,0 0 0-15,0 0 0 0,0 0 0 0,0 0 0 16,0 0 0-16,0 0 0 0,0 0 0 0,0 0 0 16,0 0 0-16,0 0 1 0,0 0-1 0,0 0 1 15,0 0-1-15,0 0 2 0,0 0-2 0,0 5 3 16,0-5-3-16,0 0 4 0,0 0-4 0,0 0 4 15,0 0-4-15,0 0 6 0,0 0-6 0,0-5 6 16,0 5-6-16,0 0 7 0,0 0-7 0,0 0 7 16,0 0-7-16,0 0 6 0,0 0-6 0,0 0 6 15,0 0-6-15,0 0 1 0,0 0-1 0,0 0 1 16,0 0-1-16,0 0 0 0,0 0 0 0,-2 5 0 16,2-5 0-16,0 0-740 0</inkml:trace>
  <inkml:trace contextRef="#ctx0" brushRef="#br0" timeOffset="124483.87">18464 6630 191 0,'0'0'0'16,"0"0"0"-16,0 0 0 0,0 0 7 0,0 0-7 16,0 0 8-16,0 0-8 0,0 0 42 0,0 0-42 0,0 0 42 15,0 0-42-15,0 0 53 0,0 0-53 0,34-9 53 16,-4 2-53-16,-30 7 51 0,0 0-51 0,32-5 51 15,8-5-51-15,-40 10 34 0,0 0-34 0,43-11 34 16,4 1-34-16,-47 10 29 0,0 0-29 0,46-9 29 16,3 1-29-16,-49 8 24 0,0 0-24 0,45-7 24 15,-7 1-24-15,-38 6 21 0,0 0-21 0,41-8 21 16,3 1-21-16,-44 7 21 0,0 0-21 0,49-4 22 16,6 8-22-16,-55-4 21 0,0 0-21 0,58 3 22 15,2-3-22-15,-60 0 18 0,0 0-18 0,58 0 18 0,-1 0-18 16,-57 0 15-16,0 0-15 0,53 2 16 0,-2-2-16 15,-51 0 17-15,0 0-17 0,46-2 17 0,-9-1-17 16,-37 3 16-16,0 0-16 0,35 0 17 0,-8 0-17 16,-27 0 16-16,0 0-16 0,23 0 17 0,-8 0-17 15,-15 0 8-15,0 0-8 0,16 0 8 0,-3 0-8 16,-13 0 6-16,0 0-6 0,12 0 6 0,-5 0-6 16,-7 0 6-16,0 0-6 0,0 0 7 0,0 0-7 0,0 0 7 15,0 0-7-15,9 0 7 0,-9 0-7 0,0 0 8 16,0 0-8-16,0 0 9 0,0 0-9 0,0 0 7 15,0 0-7-15,0 0 8 0,0 0-8 0,0 0 4 0,0 0-4 16,-9 0 4-16,-14 5-4 0,23-5 1 0,0 0-1 16,-35 10 2-16,-2-4-2 0,37-6 0 0,0 0 0 15,-41 7 0-15,-6-2 0 0,47-5-1 0,0 0 1 16,-50 8-1-16,4 3 1 0,46-11-4 0,0 0 4 0,-42 12-4 16,-4-3 4-16,46-9-6 0,0 0 6 0,-47 8-6 15,-5-1 6-15,52-7-5 0,0 0 5 0,-53 4-5 16,2 4 5-16,51-8-3 0,0 0 3 0,-49 4-2 15,0-3 2-15,49-1-2 0,0 0 2 0,-50 0-1 16,-3 0 1-16,53 0-2 0,0 0 2 0,-51 4-1 16,-2-4 1-16,53 0-1 0,0 0 1 0,-46 0-1 15,4 0 1-15,42 0-1 0,0 0 1 0,-35 0-1 16,8 0 1-16,27 0-1 0,0 0 1 0,-17 0-1 16,6 0 1-16,11 0-2 0,0 0 2 0,-7 0-1 15,7 0 1-15,0 0-2 0,0 0 2 0,-5 0-2 16,5 0 2-16,0 0-2 0,0 0 2 0,0 0-2 0,-9 0 2 15,9 0-2-15,0 0 2 0,0 0-2 0,21-9 2 16,-21 9-1-16,0 0 1 0,34-3 0 0,13-1 0 16,-47 4 0-16,0 0 0 0,57-5 0 0,-1-4 0 15,-56 9 0-15,0 0 0 0,60-6 0 0,-2-1 0 16,-58 7 0-16,0 0 0 0,58-2 0 0,2-2 0 16,-60 4 0-16,0 0 0 0,60-5 0 0,-3 2 0 0,-57 3-1 15,0 0 1-15,51 0-1 0,-5 0 1 0,-46 0-1 16,0 0 1-16,40 0-1 0,-10 0 1 0,-30 0-2 15,0 0 2-15,27-4-2 0,-1 4 2 0,-26 0-3 0,0 0 3 16,23 0-2-16,-9 0 2 0,-14 0-1 16,0 0 1-16,6 0 0 0,-6 0 0 0,0 0 0 15,0 0 0-15,0 0 0 0,8-3 0 0,-8 3 0 0,0 0 0 16,0 0 0-16,0 0 0 0,0 0 1 0,0 0-1 16,0 0 2-16,2-5-2 0,-2 5 2 0,0 0-2 15,0 0 3-15,0 0-3 0,0 0 4 0,0 0-4 0,0 0 5 16,0 0-5-16,0 0 5 0,0 0-5 0,0 0 6 15,0 0-6-15,0 0 9 0,0 0-9 0,7 0 9 16,-7 0-9-16,0 0 11 0,0 0-11 0,0 0 11 16,0 0-11-16,0 0 11 0,0 0-11 0,0 0 11 15,0 0-11-15,0 0 12 0,0 0-12 0,0 0 12 16,0 0-12-16,0 0 11 0,0 0-11 0,0 0 12 16,0 0-12-16,0 0 9 0,0 0-9 0,0 0 9 15,0 0-9-15,0 0 8 0,0 0-8 0,0 0 9 16,0 0-9-16,0 0 9 0,0 0-9 0,0 0 10 0,0 0-10 15,0 0 9-15,0 0-9 0,0 0 10 0,0 0-10 16,0 0 9-16,0 0-9 0,0 0 10 0,0 0-10 16,0 0 7-16,0 0-7 0,0 0 8 0,0 0-8 15,0 0 6-15,0 0-6 0,0 0 6 0,0 0-6 16,0 0 5-16,0 0-5 0,0 0 5 0,0 0-5 16,0 0 4-16,0 0-4 0,0 0 4 0,0 0-4 15,0 0 3-15,0 0-3 0,0 0 4 0,0 0-4 0,0 0 4 16,0 0-4-16,0 0 4 0,0 0-4 0,0 0 4 15,0 0-4-15,0 0 4 0,0 0-4 0,0 0 5 16,0 0-5-16,0 0 5 0,0 0-5 0,0 0 7 0,0 0-7 16,0 0 7-16,0 0-7 0,0 0 6 0,0 0-6 15,0 0 6-15,0 0-6 0,0 0 6 0,0 0-6 16,0 0 7-16,0 0-7 0,0 0 5 0,0 0-5 16,0 0 6-16,0 0-6 0,0 0 4 0,0 0-4 0,0 0 5 15,0 0-5-15,0 0 4 0,0 0-4 0,0 0 4 16,0 0-4-16,0 0 3 0,0 0-3 0,0 0 3 15,0 0-3-15,0 0 3 0,0 0-3 0,0 0 4 16,0 0-4-16,0 0 5 0,0 0-5 0,0 0 5 16,0 0-5-16,0 0 7 0,0 0-7 0,0 0 7 15,0 0-7-15,0 0 8 0,0 0-8 0,0 0 8 16,0 0-8-16,0 0 8 0,0 0-8 0,0 0 8 16,0 0-8-16,0 0 8 0,0 0-8 0,0 0 8 15,0 0-8-15,0 0 8 0,0 0-8 0,0 0 8 16,0 0-8-16,0 0 7 0,0 0-7 0,0 0 7 0,0 0-7 15,0 0 5-15,0 0-5 0,0 0 6 0,0 0-6 16,0 0 4-16,0 0-4 0,0 0 5 0,0 0-5 16,0 0 4-16,0 0-4 0,0 0 4 0,0 0-4 15,0 0 2-15,0 0-2 0,0 0 3 0,0 0-3 16,0 0 2-16,0 0-2 0,0 0 2 0,0 0-2 16,0 0 1-16,0 0-1 0,0 0 2 0,0 0-2 15,0 0 1-15,0 0-1 0,0 0 2 0,0 0-2 0,0 0 1 16,0 0-1-16,0 0 1 0,0 0-1 0,0 0 1 15,0 0-1-15,0 0 2 0,0 0-2 0,0 0 1 0,0 0-1 16,0 0 2-16,0 0-2 0,0 0 2 16,0 0-2-16,0 0 2 0,0 0-2 0,0 0 3 0,0 0-3 15,0 0 3-15,0 0-3 0,0 0 3 0,0 0-3 16,0 0 4-16,0 0-4 0,0 0 5 0,0 0-5 16,0 0 6-16,0 0-6 0,0 0 6 0,0 0-6 0,0 0 7 15,0 0-7-15,0 0 7 0,0 0-7 0,0 0 7 16,0 0-7-16,0 0 7 0,0 0-7 0,0 0 7 15,0 0-7-15,0 0 6 0,0 0-6 0,0 0 6 16,0 0-6-16,0 0 5 0,0 0-5 0,0 0 6 16,0 0-6-16,0 0 4 0,0 0-4 0,0 0 5 15,0 0-5-15,0 0 2 0,0 0-2 0,0 0 3 16,0 0-3-16,0 0 3 0,0 0-3 0,0 0 3 16,0 0-3-16,0 0 2 0,0 0-2 0,0 0 3 15,0 0-3-15,0 0 3 0,0 0-3 0,0 0 3 16,0 0-3-16,0 0 3 0,0 0-3 0,0 0 4 15,0 0-4-15,0 0 4 0,0 0-4 0,0 0 5 0,0 0-5 16,0 0 4-16,0 0-4 0,0 0 4 0,0 0-4 16,0 0 3-16,0 0-3 0,0 0 4 0,0 0-4 15,0 0 3-15,0 0-3 0,0 0 3 16,0 0-3-16,0 0 2 0,0 0-2 0,0 0 3 0,0 0-3 16,0 0 1-16,0 0-1 0,0 0 2 0,0 0-2 15,0 0 1-15,0 0-1 0,0 0 1 0,0 0-1 16,0 0 0-16,0 0 0 0,0 0 1 0,0 0-1 0,0 0 0 15,0 0 0-15,0 0 0 0,0 0 0 0,0 0 0 16,0 0 0-16,0 0 0 0,0 0 0 0,0 0 0 16,0 0 0-16,0 0 0 0,0 0 0 0,0 0 0 0,0 0 0 15,0 0 0-15,0 0 0 0,0 0 0 0,0 0 0 16,0 0 0-16,0 0 0 0,0 0 0 0,0 0 0 16,0 0 0-16,0 0 0 0,0 0 0 0,0 0 0 15,0 0 0-15,0 0 0 0,0 0 0 0,0 0 0 16,0 0 0-16,0 0 0 0,0 0 0 0,0 0 0 0,0 0 0 15,0 0 0-15,0 0 0 0,0 0 0 0,0 0 0 16,0 0 0-16,0 0 0 0,0 0 0 0,0 0 0 16,0 0 0-16,0 0 0 0,0 0 0 0,0 0 0 15,0 0 0-15,0 0 0 0,0 0 0 0,0 0 0 16,0 0 0-16,0 0 0 0,0 0 0 0,0 0 0 16,0 0 0-16,0 0 0 0,0 0 0 0,0 0 1 15,0 0-1-15,0 0 0 0,0 0 0 0,0 0 1 16,0 0-1-16,0 0 0 0,0 0 0 0,0 0 1 15,0 0-1-15,0 0 0 0,0 0 0 0,0 0 1 16,0 0-1-16,0 0 1 0,0 0-1 0,0 0 2 0,0 0-2 16,0 0 2-16,0 0-2 0,0 0 2 0,0 0-2 15,0 0 2-15,0 0-2 0,0 0 2 0,0 0-2 16,0 0 2-16,0 0-2 0,0 0 2 0,0 0-2 16,0 0 1-16,0 0-1 0,0 0 1 0,0 0-1 15,0 0 1-15,0 0-1 0,0 0 1 0,-5-21-1 0,1 2-1230 16</inkml:trace>
  <inkml:trace contextRef="#ctx0" brushRef="#br0" timeOffset="126583.78">16125 5938 247 0,'0'0'0'0,"0"0"0"0,0 0 0 16,0 0 6-16,0 0-6 0,0 0 7 0,0 0-7 15,0 0 31-15,0 0-31 0,0 0 32 0,0 0-32 0,0 0 42 16,0 0-42-16,0 0 43 0,0 0-43 16,0 0 40-16,0 0-40 0,0 0 41 0,0 0-41 15,0 0 29-15,0 0-29 0,0 0 29 0,0 0-29 0,0 0 26 16,0 0-26-16,18-7 26 0,-4 7-26 0,-14 0 22 0,0 0-22 16,20 3 23-16,3-3-23 0,-23 0 35 0,0 0-35 15,26-3 36-15,6 3-36 0,-32 0 41 0,0 0-41 16,35 3 41-16,0 1-41 0,-35-4 38 0,0 0-38 0,41 5 39 15,-4-2-39-15,-37-3 34 0,0 0-34 0,42 2 34 16,6 1-34-16,-48-3 33 0,0 0-33 0,49 4 33 16,6-1-33-16,-55-3 29 0,0 0-29 0,53 2 29 15,2-4-29-15,-55 2 16 0,0 0-16 0,47 0 16 16,1 6-16-16,-48-6 9 0,0 0-9 0,46 3 10 16,3 0-10-16,-49-3 7 0,0 0-7 0,42 6 7 15,-1 6-7-15,-41-12 4 0,0 0-4 0,42 8 4 16,4-4-4-16,-46-4 3 0,0 0-3 0,50 3 3 15,-1-3-3-15,-49 0 5 0,0 0-5 0,55-3 6 16,-1-2-6-16,-54 5 8 0,0 0-8 0,55-11 9 16,8 6-9-16,-63 5 11 0,0 0-11 0,62-7 11 0,-11 5-11 15,-51 2 17-15,0 0-17 0,48-3 17 16,-6 3-17-16,-42 0 15 0,0 0-15 0,46 0 16 0,2 0-16 16,-48 0 14-16,0 0-14 0,51 0 14 0,4 3-14 15,-55-3 12-15,0 0-12 0,54 0 13 0,-4 0-13 16,-50 0 11-16,0 0-11 0,53-3 11 0,-4 3-11 15,-49 0 10-15,0 0-10 0,55-3 10 0,3-3-10 0,-58 6 8 16,0 0-8-16,58-3 8 0,0-2-8 0,-58 5 6 16,0 0-6-16,59-4 7 0,-7-8-7 0,-52 12 5 15,0 0-5-15,48-9 6 0,0 6-6 0,-48 3 6 16,0 0-6-16,47-7 7 0,3 2-7 0,-50 5 4 16,0 0-4-16,46-7 5 0,-6-2-5 0,-40 9 3 0,0 0-3 15,35-8 4-15,1 1-4 0,-36 7 6 0,0 0-6 16,28-5 7-16,-10 1-7 0,-18 4 9 0,0 0-9 15,8-5 10-15,-1 1-10 0,-7 4 13 0,0 0-13 16,7-3 14-16,2-2-14 0,-9 5 15 0,0 0-15 0,11-7 16 16,-2-2-16-16,-9 9 14 0,0 0-14 0,7-8 14 15,-7 8-14-15,0 0 12 0,0 0-12 0,5-13 13 16,-3 0-13-16,-2 13 9 0,0 0-9 0,3-18 10 16,1-1-10-16,-4 19 9 0,0 0-9 0,-5-26 9 15,-8-8-9-15,13 34 7 0,0 0-7 0,-17-35 7 16,-3 13-7-16,20 22 3 0,0 0-3 0,-23-18 4 15,-5-1-4-15,28 19 1 0,0 0-1 0,-30-17 2 16,0-7-2-16,30 24 0 0,0 0 0 0,-32-25 1 16,4 5-1-16,28 20-1 0,0 0 1 0,-30-16 0 0,-5 1 0 15,35 15-3-15,0 0 3 0,-34-13-3 0,3-2 3 16,31 15-7-16,0 0 7 0,-32-12-6 0,0 3 6 16,32 9-9-16,0 0 9 0,-37-9-9 0,-5-3 9 15,42 12-7-15,0 0 7 0,-43-8-7 0,-4 1 7 16,47 7-6-16,0 0 6 0,-46-4-5 0,4 3 5 15,42 1-4-15,0 0 4 0,-39-2-3 0,5-3 3 16,34 5-4-16,0 0 4 0,-37-6-3 0,0 3 3 16,37 3-3-16,0 0 3 0,-37-3-3 0,5-3 3 0,32 6-3 15,0 0 3-15,-33-3-2 0,-6 3 2 0,39 0-2 16,0 0 2-16,-42 0-1 0,-2-4 1 0,44 4-2 16,0 0 2-16,-43 0-1 0,1 0 1 0,42 0-1 0,0 0 1 15,-37 4-1-15,5-8 1 0,32 4-2 0,0 0 2 16,-32 0-2-16,-10-3 2 0,42 3-5 0,0 0 5 15,-42-2-5-15,5-1 5 0,37 3-7 0,0 0 7 16,-37-7-6-16,-4 5 6 0,41 2-6 0,0 0 6 0,-44-2-6 16,0 1 6-16,44 1-5 0,0 0 5 0,-42 0-5 15,1 0 5-15,41 0-4 0,0 0 4 0,-41 1-4 16,4-2 4-16,37 1-4 0,0 0 4 0,-38 0-3 16,-5-4 3-16,43 4-2 0,0 0 2 0,-44 0-2 15,0-3 2-15,44 3-2 0,0 0 2 0,-48-2-2 16,-5 0 2-16,53 2-2 0,0 0 2 0,-52 2-1 15,2 3 1-15,50-5-1 0,0 0 1 0,-47 7-1 16,-3 2 1-16,50-9-3 0,0 0 3 0,-49 8-2 16,-1-2 2-16,50-6-4 0,0 0 4 0,-45 7-3 15,-1-1 3-15,46-6-3 0,0 0 3 0,-43 11-2 16,5 1 2-16,38-12-2 0,0 0 2 0,-39 12-2 0,2 2 2 16,37-14-1-16,0 0 1 0,-39 14-1 0,7 1 1 15,32-15-2-15,0 0 2 0,-32 16-1 0,4-4 1 16,28-12-2-16,0 0 2 0,-30 17-2 0,5 6 2 15,25-23-2-15,0 0 2 0,-21 21-2 0,4-1 2 16,17-20-1-16,0 0 1 0,-18 18-1 0,-1 4 1 16,19-22-1-16,0 0 1 0,-20 21 0 0,4 7 0 0,16-28-1 15,0 0 1-15,-10 24-1 0,1 0 1 0,9-24-2 16,0 0 2-16,-9 17-1 0,7-5 1 0,2-12-2 16,0 0 2-16,0 13-2 0,2-3 2 0,-2-10-2 0,0 0 2 15,4 10-2-15,1 2 2 0,-5-12-3 0,0 0 3 16,11 14-2-16,10 0 2 0,-21-14-4 0,0 0 4 15,28 12-3-15,4-3 3 0,-32-9-4 0,0 0 4 16,35 7-4-16,2-7 4 0,-37 0-2 0,0 0 2 16,39 3-2-16,-2 1 2 0,-37-4-3 0,0 0 3 15,32 5-2-15,-11-5 2 0,-21 0-5 0,0 0 5 0,16 0-4 16,-4 3 4-16,-12-3-7 0,0 0 7 0,9 2-7 16,-9-2 7-16,0 0-956 0</inkml:trace>
  <inkml:trace contextRef="#ctx0" brushRef="#br0" timeOffset="140084.6">18099 9255 225 0,'0'0'0'0,"0"0"0"0,4 31 0 0,-4-31 8 0,0 0-8 16,5 30 9-16,4 6-9 0,-9-36 41 0,0 0-41 16,3 41 42-16,-3 3-42 0,0-44 46 0,0 0-46 15,-1 48 46-15,-1 6-46 0,2-54 49 0,0 0-49 16,0 55 49-16,0-1-49 0,0-54 33 0,0 0-33 0,0 55 34 16,2 2-34-16,-2-57 31 0,0 0-31 0,0 61 32 15,-2 8-32-15,2-69 28 0,0 0-28 0,-4 71 29 16,3 0-29-16,1-71 34 0,0 0-34 0,1 71 35 15,3-10-35-15,-4-61 40 0,0 0-40 0,2 60 40 16,-2 1-40-16,0-61 40 0,0 0-40 0,0 55 41 16,1 2-41-16,-1-57 41 0,0 0-41 0,2 57 41 15,-2-5-41-15,0-52 34 0,0 0-34 0,4 49 35 16,-4-4-35-16,0-45 30 0,0 0-30 0,0 48 31 16,-6 8-31-16,6-56 20 0,0 0-20 0,-3 62 21 0,-1 4-21 15,4-66 16-15,0 0-16 0,-1 62 17 0,-1-3-17 16,2-59 11-16,0 0-11 0,-2 55 12 0,4-3-12 15,-2-52 10-15,0 0-10 0,0 45 10 0,-2-2-10 16,2-43 11-16,0 0-11 0,-7 49 11 0,2 4-11 16,5-53 12-16,0 0-12 0,-2 56 12 0,-5-3-12 15,7-53 15-15,0 0-15 0,-9 58 15 0,-1-1-15 0,10-57 16 16,0 0-16-16,-13 58 16 0,4 3-16 16,9-61 14-16,0 0-14 0,-5 62 14 0,0 6-14 0,5-68 13 15,0 0-13-15,-7 66 13 0,0-8-13 0,7-58 13 16,0 0-13-16,-9 59 13 0,5 0-13 0,4-59 12 0,0 0-12 15,-1 61 12-15,1 3-12 0,0-64 11 16,0 0-11-16,0 69 11 0,-2-7-11 0,2-62 10 0,0 0-10 16,-2 63 10-16,2-5-10 0,0-58 11 0,0 0-11 15,2 64 11-15,0 4-11 0,-2-68 10 0,0 0-10 16,0 69 11-16,0 0-11 0,0-69 10 0,0 0-10 16,-2 70 10-16,-4-5-10 0,6-65 9 0,0 0-9 0,-3 64 10 15,6-5-10-15,-3-59 9 0,0 0-9 0,6 64 10 16,-3 4-10-16,-3-68 12 0,0 0-12 0,4 64 12 15,-2-5-12-15,-2-59 11 0,0 0-11 0,3 60 12 16,1 8-12-16,-4-68 13 0,0 0-13 0,3 67 13 16,1 1-13-16,-4-68 12 0,0 0-12 0,3 67 12 15,1 2-12-15,-4-69 11 0,0 0-11 0,0 66 11 16,3 2-11-16,-3-68 12 0,0 0-12 0,2 69 12 0,-2 9-12 16,0-78 9-16,0 0-9 0,-2 78 10 15,-1-6-10-15,3-72 9 0,0 0-9 0,-7 69 9 0,5-6-9 16,2-63 8-16,0 0-8 0,0 67 9 0,2 6-9 15,-2-73 7-15,0 0-7 0,0 71 7 0,-4 0-7 16,4-71 4-16,0 0-4 0,-2 66 5 0,1-8-5 16,1-58 2-16,0 0-2 0,0 52 3 0,-4 0-3 15,4-52 1-15,0 0-1 0,-2 45 2 0,1-10-2 16,1-35 0-16,0 0 0 0,0 28 1 0,0-9-1 16,0-19 0-16,0 0 0 0,0 15 0 0,0-1 0 0,0-14 0 15,0 0 0-15,0 10 0 0,0-10 0 0,0 0 0 16,0 0 0-16,0 9 0 0,0 0 0 0,0-9 0 15,0 0 0-15,0 14 0 0,0-1 0 0,0-13 0 0,0 0 0 16,0 14 0-16,0 2 0 0,0-16 0 0,0 0 0 16,0 17 0-16,0 0 0 0,0-17 0 0,0 0 0 15,0 18 0-15,1-3 0 0,-1-15 0 0,0 0 0 16,2 12 0-16,-2-1 0 0,0-11 0 0,0 0 0 16,4 7 0-16,-4-7 0 0,0 0 0 0,0 0 0 0,1 8 1 15,1 1-1-15,-2-9 0 0,0 0 0 0,2 10 1 16,0-1-1-16,-2-9 1 0,0 0-1 0,7 12 1 15,3 11-1-15,-10-23 1 0,0 0-1 0,16 24 2 16,2 2-2-16,-18-26 1 0,0 0-1 0,19 26 2 16,1 2-2-16,-20-28 1 0,0 0-1 0,17 25 1 15,-3-4-1-15,-14-21 0 0,0 0 0 0,9 16 0 16,-5-8 0-16,-4-8-1 0,0 0 1 0,3-6 0 16,3-20 0-16,-1 0-1332 0</inkml:trace>
  <inkml:trace contextRef="#ctx0" brushRef="#br0" timeOffset="148104.07">21288 11984 135 0,'0'0'0'15,"0"0"0"-15,44 5 0 0,-44-5 1 0,0 0-1 16,45 0 2-16,2 0-2 0,-47 0 6 0,0 0-6 0,39 2 7 15,-14 2-7-15,-25-4 29 0,0 0-29 0,19 3 30 16,0 0-30-16,-19-3 47 0,0 0-47 0,18 2 48 16,-9-2-48-16,-9 0 48 0,0 0-48 0,0 0 48 15,9 0-48-15,-9 0 43 0,0 0-43 0,0 0 43 16,0 0-43-16,0 0 35 0,0 0-35 0,0 0 35 16,3 0-35-16,-3 0 27 0,0 0-27 0,0 0 28 15,0 0-28-15,0 0 14 0,0 0-14 0,0 0 15 16,0 0-15-16,0 0-421 0</inkml:trace>
  <inkml:trace contextRef="#ctx0" brushRef="#br0" timeOffset="153150.96">18339 12123 449 0,'0'0'0'16,"0"0"0"-16,0 0 0 0,0 0 0 0,0 0 0 15,0-9 0-15,0 9 0 0,0 0 2 0,0 0-2 0,0 0 3 16,0 0-3-16,0 0 15 0,0 0-15 0,0 0 16 15,0 0-16-15,0 0 28 0,0 0-28 0,0 0 29 16,0 0-29-16,0 0 46 0,0 0-46 0,0 0 46 16,0 0-46-16,0 0 50 0,0 0-50 0,0 0 50 15,0 0-50-15,0 0 46 0,0 0-46 0,0 0 47 16,0 0-47-16,0 0 37 0,0 0-37 0,0 0 38 16,0 0-38-16,0 0 32 0,0 0-32 0,0 0 32 15,0 0-32-15,0 0 34 0,0 0-34 0,0 0 34 16,0 0-34-16,0 0 30 0,0 0-30 0,0 0 30 0,0 0-30 15,0 0 25-15,0 0-25 0,0 0 26 16,0 0-26-16,0 0 22 0,0 0-22 0,0 0 23 0,0 0-23 16,0 0 19-16,0 0-19 0,0 0 20 0,0 0-20 15,0 0 12-15,0 0-12 0,0 0 13 0,0 0-13 16,0 0 9-16,0 0-9 0,0 0 10 0,0 0-10 16,0 0 7-16,0 0-7 0,0 9 7 0,-2 6-7 15,2-15 4-15,0 0-4 0,-3 33 4 0,-1 3-4 16,4-36 2-16,0 0-2 0,-1 42 3 0,-1 1-3 0,2-43 1 15,0 0-1-15,-2 42 2 0,-1 1-2 0,3-43 1 16,0 0-1-16,-2 40 2 0,2 1-2 0,0-41 2 16,0 0-2-16,0 40 3 0,0-4-3 0,0-36 3 0,0 0-3 15,0 39 4-15,0 11-4 0,0-50 5 0,0 0-5 16,0 57 6-16,2-7-6 0,-2-50 8 0,0 0-8 16,1 47 8-16,-1-4-8 0,0-43 8 0,0 0-8 0,0 35 9 15,2-8-9-15,-2-27 10 0,0 0-10 0,0 26 10 16,0 5-10-16,0-31 10 0,0 0-10 0,-2 30 10 15,-1-8-10-15,3-22 11 0,0 0-11 0,0 26 11 16,0 9-11-16,0-35 9 0,0 0-9 0,0 28 10 16,0-13-10-16,0-15 7 0,0 0-7 0,0 12 8 15,0 6-8-15,0-18 6 0,0 0-6 0,0 15 6 16,0 6-6-16,0-21 6 0,0 0-6 0,0 21 6 16,-4 3-6-16,4-24 5 0,0 0-5 0,-3 22 5 15,1-8-5-15,2-14 6 0,0 0-6 0,0 12 6 16,0 4-6-16,0-16 7 0,0 0-7 0,0 12 7 0,0-5-7 15,0-7 8-15,0 0-8 0,0 9 9 0,0 1-9 16,0-10 7-16,0 0-7 0,0 10 8 0,0-10-8 16,0 0 7-16,0 0-7 0,3 13 8 0,-3-5-8 15,0-8 7-15,0 0-7 0,0 9 8 0,0-9-8 16,0 0 9-16,0 0-9 0,0 7 9 0,0-7-9 16,0 0 10-16,0 0-10 0,0 0 11 0,0 0-11 15,0 0 10-15,0 0-10 0,0 7 10 0,0-7-10 16,0 0 10-16,0 0-10 0,0 0 10 0,0 0-10 15,0 0 9-15,0 0-9 0,0 0 10 0,0 0-10 0,0 0 7 16,0 0-7-16,0 0 8 0,0 0-8 0,0 0 7 0,0 0-7 16,6 7 8-16,4-2-8 0,-10-5 7 0,0 0-7 15,30 8 8-15,13 1-8 0,-43-9 9 0,0 0-9 16,49 7 9-16,0-5-9 0,-49-2 14 0,0 0-14 16,52 3 14-16,4-3-14 0,-56 0 15 0,0 0-15 15,55 2 16-15,3 1-16 0,-58-3 16 0,0 0-16 0,51 4 16 16,-10-1-16-16,-41-3 12 0,0 0-12 0,31 0 13 15,-8 4-13-15,-23-4 11 0,0 0-11 0,16 1 11 16,-7-1-11-16,-9 0 8 0,0 0-8 0,7 0 9 16,-7 0-9-16,0 0 8 0,0 0-8 0,11 0 8 15,-11 0-8-15,0 0 6 0,0 0-6 0,0 0 7 16,0 0-7-16,0 0 4 0,0 0-4 0,5 0 5 16,-5 0-5-16,0 0 3 0,0 0-3 0,0 0 4 15,0 0-4-15,0 0 2 0,0 0-2 0,0 0 2 16,0 0-2-16,0 0 1 0,0 0-1 0,0 0 1 15,0 0-1-15,0 0-1 0,0 0 1 0,0 0 0 0,-7-1 0 16,7 1-6-16,0 0 6 0,-28-9-6 0,-23-8 6 16,-1-1-1391-16</inkml:trace>
  <inkml:trace contextRef="#ctx0" brushRef="#br0" timeOffset="157984.32">18135 12176 102 0,'0'0'0'0,"0"0"0"0,0 0 0 15,0 0 28-15,0 0-28 0,5 19 28 0,-5-19-28 16,0 0 71-16,0 0-71 0,17 7 72 0,1-5-72 16,-18-2 72-16,0 0-72 0,25 3 72 0,10 3-72 0,-35-6 85 15,0 0-85-15,35 6 85 0,-6 0-85 16,-29-6 53-16,0 0-53 0,28 7 53 0,5-4-53 0,-33-3 37 15,0 0-37-15,25 4 38 0,-9-3-38 0,-16-1 47 16,0 0-47-16,14 4 47 0,-2-4-47 0,-12 0 46 16,0 0-46-16,13 0 46 0,-13 0-46 0,0 0 37 0,0 0-37 15,7 0 38-15,-7 0-38 0,0 0 27 0,0 0-27 16,0 0 28-16,0 0-28 0,0 0 12 0,0 0-12 16,9 0 13-16,-9 0-13 0,0 0 2 0,0 0-2 0,0 0 2 15,0 0-2-15,0 0-1 0,0 0 1 16,-9-16 0-16,-14-17 0 0,0-3-795 0</inkml:trace>
  <inkml:trace contextRef="#ctx0" brushRef="#br0" timeOffset="158841.85">19057 12566 371 0,'0'0'0'16,"0"0"0"-16,12-7 0 0,-12 7 0 0,0 0 0 15,11-11 1-15,10-1-1 0,-21 12 8 0,0 0-8 0,28-12 8 16,9 2-8-16,-37 10 11 0,0 0-11 0,39-11 12 15,2 1-12-15,-41 10 7 0,0 0-7 0,40-10 7 16,6 1-7-16,-46 9 1 0,0 0-1 0,46-12 2 16,-4 1-2-16,-42 11 0 0,0 0 0 0,37-8 0 15,-1-1 0-15,-36 9-2 0,0 0 2 0,30-7-1 16,-9 2 1-16,-21 5-5 0,0 0 5 0,18-2-4 16,-10 0 4-16,-8 2-11 0,0 0 11 0,7 0-10 15,-7 0 10-15,0 0-237 0</inkml:trace>
  <inkml:trace contextRef="#ctx0" brushRef="#br0" timeOffset="167664.79">20653 12848 102 0,'0'0'0'0,"0"0"0"0,0 0 0 0,0 0 4 0,0 0-4 15,0 0 5-15,0 0-5 0,0 0 21 0,0 0-21 16,0 0 21-16,0 0-21 0,0 0 71 0,0 0-71 16,0 0 71-16,0 0-71 0,0 0 111 0,0 0-111 0,0 0 112 15,0 0-112-15,0 0 75 0,0 0-75 0,0 0 75 16,0 0-75-16,0 0 68 0,0 0-68 0,0 0 69 16,0 0-69-16,0 0 61 0,0 0-61 0,0 0 62 15,0 0-62-15,0 0 50 0,0 0-50 0,0 0 50 16,0 0-50-16,0 0 49 0,0 0-49 0,0 0 49 15,0 0-49-15,0 0 44 0,0 0-44 0,25-12 45 16,5 6-45-16,-30 6 36 0,0 0-36 0,39-5 37 16,3 0-37-16,-42 5 31 0,0 0-31 0,46-7 32 15,-4-5-32-15,-42 12 25 0,0 0-25 0,46-12 26 16,4 0-26-16,-50 12 22 0,0 0-22 0,49-14 22 0,-1-2-22 16,-48 16 17-16,0 0-17 0,42-14 18 0,-8 4-18 15,-34 10 14-15,0 0-14 0,33-9 15 0,8 1-15 16,-41 8 14-16,0 0-14 0,45-7 15 0,1 2-15 15,-46 5 13-15,0 0-13 0,48-2 13 0,1-2-13 16,-49 4 10-16,0 0-10 0,37 0 10 0,-8 0-10 16,-29 0 7-16,0 0-7 0,21 0 8 0,-2 0-8 0,-19 0 6 15,0 0-6-15,18 4 6 0,-1-4-6 0,-17 0 6 16,0 0-6-16,15 2 6 0,-5-2-6 0,-10 0 5 16,0 0-5-16,11 0 5 0,-2 0-5 0,-9 0 4 15,0 0-4-15,10 0 4 0,-1 0-4 0,-9 0 3 0,0 0-3 16,0 0 4-16,9 0-4 0,-9 0 3 0,0 0-3 15,0 0 3-15,0 0-3 0,0 0 2 0,0 0-2 16,7 3 2-16,-7-3-2 0,0 0 1 0,0 0-1 16,7-3 1-16,-7 3-1 0,0 0 0 0,0 0 0 15,7 0 1-15,-7 0-1 0,0 0 0 0,0 0 0 16,0 0 1-16,0 0-1 0,0 0 1 0,0 0-1 0,7 0 1 16,-7 0-1-16,0 0 1 0,0 0-1 0,0 0 1 15,0 0-1-15,0 0 1 0,0 0-1 0,0 0 2 16,0 0-2-16,0 0 1 0,0 0-1 0,0 0 2 15,0 0-2-15,0 0 1 0,0 0-1 0,0 0 2 16,0 0-2-16,0 0 1 0,0 0-1 0,0 0 1 16,0 0-1-16,0 0 0 0,0 0 0 0,0 0 0 15,-7-2 0-15,0 2-1199 0</inkml:trace>
  <inkml:trace contextRef="#ctx0" brushRef="#br0" timeOffset="171252.67">20583 13415 505 0,'0'0'0'0,"0"0"0"16,0 0 0-16,0 0 14 0,0 0-14 0,0 0 14 15,0 0-14-15,0 0 25 0,0 0-25 0,0 0 26 16,0 0-26-16,0 0 29 0,0 0-29 0,0 0 30 16,0 0-30-16,0 0 21 0,0 0-21 0,0 0 22 15,0 0-22-15,0 0 21 0,0 0-21 0,0 0 21 0,0 0-21 16,0 0 17-16,0 0-17 0,0 0 17 0,0 0-17 15,0 0 16-15,0 0-16 0,0 0 17 0,0 0-17 16,0 0 14-16,0 0-14 0,0 0 14 0,0 0-14 16,0 0 12-16,0 0-12 0,0 0 13 0,0 0-13 15,0 0 11-15,0 0-11 0,0 0 11 0,0 0-11 16,0 0 10-16,0 0-10 0,0 0 10 0,0 0-10 16,0 0 13-16,0 0-13 0,0 0 13 0,0 0-13 0,0 0 16 15,0 0-16-15,0 0 16 0,0 0-16 0,0 0 16 16,0 0-16-16,0 0 17 0,0 0-17 0,0 0 17 15,0 0-17-15,0 0 17 0,0 0-17 0,0 0 18 0,0 0-18 16,0 0 19-16,0 0-19 0,0 0 20 0,0 0-20 16,0 0 20-16,0 0-20 0,0 0 21 0,0 0-21 15,0 0 22-15,0 0-22 0,0 0 22 0,0 0-22 16,0 0 23-16,0 0-23 0,0 0 21 0,0 0-21 0,0 0 21 16,0 0-21-16,0 0 19 0,0 0-19 0,0 0 20 15,0 0-20-15,0 0 18 0,0 0-18 0,0 0 19 16,0 0-19-16,0 0 22 0,0 0-22 0,0 0 22 15,0 0-22-15,0 0 25 0,0 0-25 0,0 0 25 16,0 0-25-16,0 0 25 0,0 0-25 0,0 0 26 16,0 0-26-16,0 0 25 0,0 0-25 0,0 0 26 15,0 0-26-15,0 0 20 0,0 0-20 0,0 0 20 16,0 0-20-16,0 0 14 0,0 0-14 0,0 0 15 16,0 0-15-16,0 0 10 0,0 0-10 0,0 0 11 15,3-17-11-15,-3 17 8 0,0 0-8 0,0 0 8 16,0 0-8-16,0 0 5 0,0 0-5 0,0 0 5 0,4-7-5 15,-4 7 4-15,0 0-4 0,0 0 4 0,10-5-4 16,-10 5 5-16,0 0-5 0,9-7 5 0,2-3-5 16,-11 10 6-16,0 0-6 0,18-13 7 0,3 0-7 15,-21 13 7-15,0 0-7 0,23-16 8 0,1 7-8 16,-24 9 6-16,0 0-6 0,29-8 7 0,2 1-7 16,-31 7 5-16,0 0-5 0,28-9 6 0,-3 4-6 0,-25 5 4 15,0 0-4-15,27-3 5 0,6 1-5 0,-33 2 4 16,0 0-4-16,34 0 5 0,-8 0-5 0,-26 0 4 15,0 0-4-15,25 0 4 0,3-2-4 0,-28 2 3 16,0 0-3-16,28-3 4 0,-12-1-4 0,-16 4 4 0,0 0-4 16,18-2 4-16,-2 2-4 0,-16 0 3 0,0 0-3 15,12 2 4-15,4-2-4 0,-16 0 2 0,0 0-2 0,16 0 2 16,-2 0-2-16,-14 0 1 0,0 0-1 16,10 0 2-16,-2 0-2 0,-8 0 0 0,0 0 0 0,0 0 1 15,12 0-1-15,-12 0 0 0,0 0 0 0,9 0 1 16,1 0-1-16,-10 0 0 0,0 0 0 0,11 2 1 15,-1 0-1-15,-10-2 0 0,0 0 0 0,11 0 1 16,-2-2-1-16,-9 2 1 0,0 0-1 0,9-2 1 16,1 2-1-16,-10 0 1 0,0 0-1 0,13 0 1 15,1-2-1-15,-14 2 1 0,0 0-1 0,14-3 2 16,-5 3-2-16,-9 0 2 0,0 0-2 0,10 0 3 16,6 0-3-16,-16 0 2 0,0 0-2 0,16 0 3 15,-2 0-3-15,-14 0 2 0,0 0-2 0,11 0 2 0,-4 0-2 16,-7 0 2-16,0 0-2 0,7 0 2 0,0 0-2 15,-7 0 2-15,0 0-2 0,9 0 3 0,3 0-3 16,-12 0 2-16,0 0-2 0,12 0 2 0,-3 0-2 16,-9 0 1-16,0 0-1 0,0 0 2 0,11 0-2 15,-11 0 0-15,0 0 0 0,0 0 1 0,12 0-1 16,-12 0 0-16,0 0 0 0,0 0 0 0,0 0 0 16,0 0 0-16,0 0 0 0,5 0 0 0,-5 0 0 0,0 0 0 15,0 0 0-15,7 0 1 0,-7 0-1 0,0 0 2 16,0 0-2-16,0 0 2 0,0 0-2 0,0 0 3 15,0 0-3-15,7 0 3 0,-7 0-3 0,0 0 5 0,0 0-5 16,0 0 5-16,0 0-5 0,0 0 5 0,0 0-5 16,8 0 5-16,-8 0-5 0,0 0 4 0,0 0-4 15,0 0 5-15,0 0-5 0,0 0 3 0,0 0-3 16,7-7 4-16,-7 7-4 0,0 0 4 0,0 0-4 16,0 0 4-16,0 0-4 0,0 0 4 0,0 0-4 0,7 2 5 15,-7-2-5-15,0 0 4 0,0 0-4 0,0 0 4 16,0 0-4-16,0 0 4 0,0 0-4 0,0 0 5 15,0 0-5-15,0 0 4 0,0 0-4 0,0 0 4 16,0 0-4-16,0 0 3 0,0 0-3 0,0 0 4 16,0 0-4-16,0 0 2 0,0 0-2 0,0 0 2 15,0 0-2-15,0 0 2 0,0 0-2 0,0 0 2 16,0 0-2-16,0 0 2 0,0 0-2 0,0 0 2 16,0 0-2-16,0 0 2 0,0 0-2 0,0 0 2 15,0 0-2-15,0 0 2 0,0 0-2 0,0 0 2 0,0 0-2 16,0 0 1-16,0 0-1 0,0 0 1 0,0 0-1 15,0 0 1-15,0 0-1 0,0 0 1 0,0 0-1 16,0 0 0-16,0 0 0 0,0 0 1 0,0 0-1 16,0 0 0-16,0 0 0 0,0 0 1 0,0 0-1 15,0 0 1-15,0 0-1 0,0 0 1 0,0 0-1 16,0 0 1-16,0 0-1 0,0 0 2 0,0 0-2 16,0 0 2-16,0 0-2 0,0 0 2 0,0 0-2 0,0 0 2 15,0 0-2-15,0 0 3 0,0 0-3 0,0 0 2 16,0 0-2-16,0 0 2 0,0 0-2 0,0 0 2 15,0 0-2-15,0 0 2 0,0 0-2 0,0 0 2 16,0 0-2-16,0 0 2 0,0 0-2 0,0 0 1 16,0 0-1-16,0 0 1 0,0 0-1 0,0 0 1 0,0 0-1 15,0 0 1-15,0 0-1 0,0 0 0 16,0 0 0-16,0 0 1 0,0 0-1 0,0 0 0 0,0 0 0 16,0 0 0-16,0 0 0 0,0 0 0 0,0 0 0 0,0 0 0 15,0 0 0-15,0 0 0 0,0 0 0 0,0 0 0 16,0 0 0-16,0 0 0 0,0 0 0 0,0 0 0 15,0 0 0-15,0 0 0 0,0 0 0 0,0 0 0 16,0 0 0-16,0 0 0 0,0 0 0 0,0 0 0 16,0 0 0-16,0 0 0 0,0 0 0 0,0 0 1 15,0 0-1-15,0 0 0 0,0 0 0 0,0 0 1 16,0 0-1-16,0 0 0 0,0 0 0 0,0 0 0 16,0 0 0-16,0 0 0 0,0 0 0 0,0 0 0 15,0 0 0-15,0 0 0 0,0 0 0 0,0 0 0 16,0 0 0-16,0 0 0 0,0 0 0 0,0 0 0 0,0 0 0 15,0 0 0-15,0 0 0 0,0 0 0 0,0 0 0 16,0 0 0-16,0 0 0 0,0 0 1 0,0 0-1 16,0 0 0-16,0 0 0 0,0 0 1 0,0 0-1 15,0 0 0-15,0 0 0 0,0 0 1 0,0 0-1 16,0 0 0-16,0 0 0 0,0 0 1 0,5-7-1 16,-5 7 0-16,0 0 0 0,0 0 0 0,0 0 0 15,0 0 0-15,0 0 0 0,0 0 0 0,0-7 0 0,0 7 0 16,0 0 0-16,0 0 0 0,0 0 0 0,0 0 0 15,0 0 0-15,0 0 0 0,0 0 0 0,0 0 0 16,0 0 0-16,0 0 0 0,0 0 0 0,0 0-1 16,0 0 1-16,0 0 0 0,0 0 0 0,0 0-2 0,0 0 2 15,0 0-1-15,0 0 1 0,0 0-2 0,0 0 2 16,0 0-2-16,0 0 2 0,0 0-3 0,0 0 3 16,0 0-3-16,0 0 3 0,0 0-3 0,0 0 3 15,0 0-3-15,0 0 3 0,0 0-2 0,0 0 2 0,0 0-2 16,0 0 2-16,0 0-3 0,0 0 3 0,0 0-2 15,0 0 2-15,0 0-2 0,0 0 2 0,0 0-2 16,0 0 2-16,0 0-2 0,0 0 2 0,0 0-2 16,0 0 2-16,0 0-3 0,0 0 3 0,0 0-2 15,0 0 2-15,0 0-2 0,0 0 2 0,0 0-2 16,0 0 2-16,0 0-2 0,0 0 2 0,0 0-2 16,0 0 2-16,0 0-2 0,0 0 2 0,0 0-2 15,0 0 2-15,0 0-1 0,0 0 1 0,0 0-1 16,0 0 1-16,0 0-1 0,0 0 1 0,0 0-1 0,0 0 1 15,0 0-1-15,0 0 1 0,0 0-1 0,0 0 1 16,0 0-2-16,0 0 2 0,0 0-2 0,0 0 2 16,0 0-4-16,0 0 4 0,0 0-3 0,0 0 3 15,0 0-6-15,0 0 6 0,0 0-5 0,0 0 5 16,0 0-13-16,0 0 13 0,0 0-12 0,0 7 12 16,0-7-17-16,0 0 17 0,0 0-16 0,0 0 16 15,0 0-20-15,0 0 20 0,0 0-20 0,0 0 20 16,0 0-20-16,0 0 20 0,0 0-19 0,0 0 19 15,0 0-17-15,0 0 17 0,0 0-16 0,0 0 16 0,0 0-15 16,0 0 15-16,0 0-14 0,0-7 14 0,0 7-11 16,0 0 11-16,0 0-10 0,0 0 10 0,0 0-10 15,0 0 10-15,0 0-9 0,0 0 9 0,0 0-8 0,0 0 8 16,0 0-7-16,0 7 7 0,0-7-8 0,0 0 8 16,0 0-7-16,0 0 7 0,0 0-9 0,0 0 9 15,0 0-8-15,0 0 8 0,0 0-9 0,0 0 9 0,0 0-8 16,0 0 8-16,0 0-9 0,0 0 9 0,0 0-9 15,0 0 9-15,0 0-9 0,0 0 9 0,0 0-8 16,0 0 8-16,0 0-9 0,0 0 9 0,0 0-8 16,0 0 8-16,0 0-9 0,0 0 9 0,0 0-8 15,0 0 8-15,0 0-7 0,0 0 7 0,0 0-7 16,0 0 7-16,0 0-5 0,0 0 5 0,0 0-4 16,0 0 4-16,0 0-4 0,0 0 4 0,0 0-3 15,0 0 3-15,0 0-2 0,0 0 2 0,0 0-2 16,0 0 2-16,0 0-1 0,0 0 1 0,0 0-1 15,0 0 1-15,0 0-1 0,0 0 1 0,0 0 0 0,0 0 0 16,0 0-1-16,0 0 1 0,0 0 0 0,0 0 0 16,0 0 0-16,0 0 0 0,0 0 0 0,0 0 0 15,0 0 0-15,0 0 0 0,0 0 0 0,0 0 0 16,0 0 0-16,0 0 0 0,0 0 0 0,0 0 0 16,0 0 0-16,0 0 0 0,0 0 0 0,0 0 0 15,0 0 0-15,0 0 0 0,0 0 1 0,0 0-1 16,0 0 0-16,0 0 0 0,0 0 1 0,0 0-1 0,0 0 0 15,0 0 0-15,0 0 0 0,0 0 0 0,0 0 0 16,0 0 0-16,0 0 0 0,0 0 0 0,0 0 0 16,0 0 0-16,0 0 0 0,0 0 0 0,0 0-1 15,0 0 1-15,0 0-1 0,0 0 1 0,0 0-1 0,0 0 1 16,0 0-1-16,0 0 1 0,0 0-1 0,0 0 1 16,0 0 0-16,0 0 0 0,0 0-1 0,0 0 1 15,0 0 0-15,0 0 0 0,0 0-1 0,0 0 1 16,0 0-1-16,0 0 1 0,0 0-1 0,0 0 1 15,0 0 0-15,0 0 0 0,0 0-1 0,0 0 1 16,0 0-1-16,0 0 1 0,0 0-1 0,0 0 1 16,0 0-1-16,0 0 1 0,0 0-1 0,0 0 1 0,0 0 0 15,0 0 0-15,0 0 0 0,0 0 0 0,0 0 0 16,0 0 0-16,0 0 0 0,0 0 0 0,0 0 0 16,0 0 0-16,0 0 0 0,0 0 0 0,0 0 0 15,0 0 0-15,0 0 0 0,0 0 0 0,0 0 0 16,0 0 0-16,0 0 0 0,0 0 0 0,0 0 0 15,0 0 0-15,0 0 0 0,0 0 0 0,0 0 0 0,0 0 0 16,0 0-1-16,0 0 1 0,0 0 0 0,0 0 0 16,0 0-1-16,0 0 1 0,0 0 0 0,0 0 0 15,0 0-1-15,0 0 1 0,0 0 0 0,0 0 0 16,0 0-1-16,0 0 1 0,0 0-1 0,0 0 1 16,0 0-3-16,0 0 3 0,0 0-2 0,0 0 2 15,0 0-5-15,0 0 5 0,0 0-4 0,0 0 4 16,0 0-10-16,0 0 10 0,-5 0-9 0,-17-9 9 15,3 1-986-15</inkml:trace>
  <inkml:trace contextRef="#ctx0" brushRef="#br0" timeOffset="174552">20943 13291 191 0,'0'0'0'0,"0"0"0"0,0 0 0 15,0 0 1-15,0 0-1 0,0 0 2 0,0 0-2 16,0 0 3-16,0 0-3 0,0 0 3 0,0 0-3 15,0 0 1-15,0 0-1 0,0 0 1 0,0 0-1 16,0 0 0-16,0 0 0 0,0 0 0 0,0 0 0 0,0 0 0 16,0 0 0-16,-7 0 0 0,7 0 0 0,0 0 0 15,0 0 0-15,0 0 0 0,0 0 0 0,0 0 0 16,0 0 0-16,0 0 1 0,0 0-1 0,0 0 8 16,0 0-8-16,0 0 9 0,0 0-9 0,0 0 23 0,0 0-23 15,0 0 24-15,0 0-24 0,0 0 36 0,0 0-36 16,12-7 36-16,7-4-36 0,-19 11 44 0,0 0-44 15,36-13 44-15,2-5-44 0,-38 18 46 0,0 0-46 0,43-14 46 16,3 4-46-16,-46 10 54 0,0 0-54 16,47-9 55-16,-1-1-55 0,-46 10 42 0,0 0-42 0,44-9 42 15,0 4-42-15,-44 5 32 0,0 0-32 0,41-3 32 16,-11-1-32-16,-30 4 15 0,0 0-15 0,21-3 15 16,-9 1-15-16,-12 2 10 0,0 0-10 0,9 0 10 15,-2 0-10-15,-7 0 8 0,0 0-8 0,0 0 9 16,9 0-9-16,-9 0 6 0,0 0-6 0,0 0 7 15,0 0-7-15,0 0 5 0,0 0-5 0,-9 12 5 16,-5-5-5-16,14-7 4 0,0 0-4 0,-21 12 5 0,-7 5-5 16,28-17 3-16,0 0-3 0,-37 13 4 0,1-5-4 15,36-8 3-15,0 0-3 0,-38 7 3 0,1-3-3 16,37-4 4-16,0 0-4 0,-37 1 5 0,-2-1-5 16,39 0 5-16,0 0-5 0,-39 0 5 0,4 4-5 15,35-4 5-15,0 0-5 0,-29 2 6 0,12-4-6 16,17 2 6-16,0 0-6 0,-16-4 6 0,-3 1-6 15,19 3 6-15,0 0-6 0,-16-2 7 0,7 0-7 16,9 2 4-16,0 0-4 0,0 0 5 0,-7 0-5 0,7 0 3 16,0 0-3-16,0 0 3 0,0 0-3 0,0 0 2 15,0 0-2-15,0 0 3 0,0 0-3 0,0 0 2 16,0 0-2-16,0 0 2 0,0 0-2 0,0 0 1 0,0 0-1 16,0 0 2-16,0 0-2 0,0 0 3 0,0 0-3 15,0 0 3-15,5 0-3 0,-5 0 4 0,0 0-4 16,9 0 5-16,3 0-5 0,-12 0 9 0,0 0-9 15,14 0 10-15,-3-1-10 0,-11 1 14 0,0 0-14 0,7-4 14 16,-7 4-14-16,0 0 13 0,0 0-13 0,0 0 14 16,7 4-14-16,-7-4 11 0,0 0-11 0,0 0 11 15,0 0-11-15,0 0 10 0,0 0-10 0,7 0 10 16,-7 0-10-16,0 0 6 0,0 0-6 0,0 0 7 16,0 0-7-16,0 0 3 0,0 0-3 0,0 0 3 15,2-9-3-15,-2 9 1 0,0 0-1 0,0 0 2 16,0 0-2-16,0 0 1 0,0 0-1 0,0 0 1 15,0 0-1-15,0 0 0 0,0 0 0 0,0 0 1 16,0 0-1-16,0 0 0 0,0 0 0 0,0 0 0 16,0 0 0-16,0 0 0 0,0 0 0 0,0 0 0 0,0 0 0 15,0 0 0-15,0 0 0 0,0 0 0 16,0 0 0-16,0 0 0 0,0 0 0 0,0 0 0 0,0 0 0 16,0 0 1-16,0 0-1 0,0 0 2 0,0 0-2 15,0 0 5-15,0 0-5 0,0 0 6 0,0 0-6 16,0 0 8-16,0 0-8 0,0 0 9 0,0 0-9 15,0 0 11-15,0 0-11 0,0 0 12 0,0 0-12 16,0 0 11-16,0 0-11 0,0 0 11 0,0 0-11 0,0 0 11 16,0 0-11-16,0 0 11 0,0 0-11 0,0 0 10 15,0 0-10-15,0 0 10 0,0 0-10 0,0 0 9 0,0 0-9 16,0 0 10-16,0 0-10 0,0 0 10 16,0 0-10-16,0 0 11 0,0 0-11 0,0 0 8 15,0 0-8-15,0 0 9 0,0 0-9 0,0 0 7 0,0 0-7 16,0 0 7-16,0 0-7 0,0 0 6 0,0 0-6 15,0 0 6-15,0 0-6 0,0 0 4 0,0 0-4 16,0 0 5-16,0 0-5 0,0 0 3 0,0 0-3 0,0 0 3 16,0 0-3-16,0 0 2 0,0 0-2 0,0 0 2 15,0 0-2-15,0 0 2 0,0 0-2 0,0 0 2 16,0 0-2-16,0 0 1 0,0 0-1 0,0 0 1 16,0 0-1-16,0 0 0 0,0 0 0 0,0 0 1 15,0 0-1-15,0 0 0 0,0 0 0 0,0 0 1 16,0 0-1-16,0 0 0 0,0 0 0 0,0 0 0 15,0 0 0-15,0 0 0 0,0 0 0 0,0 0 1 16,0 0-1-16,0 0 0 0,0 0 0 0,5 5 1 16,-5-5-1-16,0 0 0 0,0 0 0 0,0 0 1 0,0 0-1 15,0 0 0-15,0 0 0 0,-5 0 1 0,5 0-1 16,0 0 0-16,0 0 0 0,0 0 0 0,0 0 0 16,0 0 0-16,0 0 0 0,0 0 0 0,0 0 0 15,0 0 0-15,0 0 0 0,0 0 0 0,0 0 0 16,0 0-1-16,0 0 1 0,0 0-1 0,0 0 1 15,0 0-3-15,0 0 3 0,0 0-3 0,0 0 3 16,0 0-5-16,0 0 5 0,0 0-5 0,0 0 5 16,0 0-6-16,0 0 6 0,0 0-6 0,0 0 6 15,0 0-7-15,0 0 7 0,0 0-7 0,0 0 7 0,0 0-7 16,0 0 7-16,0 0-7 0,0 0 7 0,0 0-5 16,0 0 5-16,0 0-5 0,0 0 5 0,0 0-3 0,0 0 3 15,0 0-3-15,0 0 3 0,0 0-2 0,0 0 2 16,0 0-2-16,0 0 2 0,0 0-1 0,0 0 1 15,0 0 0-15,0 0 0 0,0 0 0 0,0 0 0 16,0 0 0-16,0 0 0 0,0 0 1 0,0 0-1 16,0 0 1-16,0 0-1 0,0 0 1 0,0 0-1 0,0 0 1 15,0 0-1-15,0 0 0 0,0 0 0 0,0 0 1 16,0 0-1-16,0 0 0 0,0 0 0 0,0 0 0 16,0 0 0-16,0 0 0 0,0 0 0 0,0 0 0 15,0 0 0-15,0 0-1 0,0 0 1 0,0 0 0 16,0 0 0-16,0 0 0 0,0 0 0 0,0 0 0 15,0 0 0-15,0 0 0 0,0 0 0 0,0 0 0 16,0 0 0-16,0 0 0 0,0 0 0 0,0 0 0 16,0 0 0-16,0 0 0 0,0 0 0 0,0 0 1 15,0 0-1-15,0 0 1 0,0 0-1 0,0 0 2 16,0 0-2-16,0 0 1 0,0 0-1 0,5 0 2 16,-5 0-2-16,0 0 1 0,0 0-1 0,0 0 2 0,0 0-2 15,0 0 1-15,0 0-1 0,0 0 2 0,0 0-2 16,0 0 1-16,0 0-1 0,0 0 1 0,0 0-1 15,0 0 1-15,0 0-1 0,0 0 1 0,0 0-1 16,0 0 1-16,0 0-1 0,0 0 1 0,0 0-1 16,0 0 1-16,0 0-1 0,0 0 2 0,0 0-2 0,0 0 2 15,0 0-2-15,0 0 2 0,0 0-2 0,0 0 3 16,0 0-3-16,0 0 4 0,0 0-4 0,0 0 5 16,0 0-5-16,0 0 6 0,0 0-6 0,0 0 9 15,0 0-9-15,0 0 10 0,0 0-10 0,0 0 11 16,0 0-11-16,0 0 12 0,0 0-12 0,0 0 13 0,0 0-13 15,0 0 14-15,0 0-14 0,0 0 14 0,0 0-14 16,0 0 14-16,0 0-14 0,0 0 11 0,0 0-11 16,0 0 12-16,0 0-12 0,0 0 9 0,0 0-9 15,0 0 9-15,0 0-9 0,0 0 7 0,0 0-7 0,0 0 7 16,0 0-7-16,0 0 5 0,0 0-5 0,0 0 6 16,0 0-6-16,0 0 3 0,0 0-3 0,0 0 4 15,0 0-4-15,0 0 3 0,0 0-3 0,0 0 4 16,0 0-4-16,0 0 3 0,0 0-3 0,0 0 3 15,0 0-3-15,0 0 2 0,0 0-2 0,0 0 2 16,0 0-2-16,0 0 1 0,0 0-1 0,0 0 1 16,0 0-1-16,0 0 0 0,0 0 0 0,0 0 1 15,0 0-1-15,0 0 0 0,0 0 0 0,0 0 1 16,0 0-1-16,0 0 0 0,0 0 0 0,0 0 1 0,0 0-1 16,0 0 1-16,0 0-1 0,0 0 1 0,0 0-1 15,0 0 1-15,0 0-1 0,0 0 2 0,0 0-2 16,0 0 2-16,0 0-2 0,0 0 2 0,0 0-2 15,0 0 3-15,0 0-3 0,0 0 3 0,0 0-3 16,0 0 4-16,0 0-4 0,0 0 4 0,0 0-4 16,0 0 6-16,0 0-6 0,0 0 6 0,0 0-6 15,0 0 7-15,0 0-7 0,0 0 8 0,0 0-8 16,0 0 7-16,0 0-7 0,0 0 7 0,0 0-7 0,0 0 6 16,0 0-6-16,0 0 6 0,0 0-6 0,0 0 5 15,0 0-5-15,0 0 5 0,0 0-5 0,0 0 3 16,0 0-3-16,0 0 3 0,0 0-3 0,0 0 2 0,0 0-2 15,0 0 3-15,0 0-3 0,0 0 2 0,0 0-2 16,0 0 2-16,0 0-2 0,0 0 1 0,0 0-1 16,0 0 1-16,0 0-1 0,0 0 1 0,0 0-1 15,0 0 1-15,0 0-1 0,0 0 1 0,0 0-1 0,0 0 1 16,0 0-1-16,0 0 0 0,0 0 0 0,0 0 1 16,0 0-1-16,0 0 1 0,0 0-1 0,0 0 1 15,0 0-1-15,0 0 1 0,0 0-1 0,0 0 2 16,0 0-2-16,0 0 2 0,0 0-2 0,0 0 3 15,0 0-3-15,0 0 3 0,0 0-3 0,0 0 4 16,0 0-4-16,0 0 4 0,0 0-4 0,0 0 4 16,0 0-4-16,0 0 4 0,0 0-4 0,0 0 4 15,0 0-4-15,0 0 4 0,0 0-4 0,0 0 5 16,0 0-5-16,0 0 4 0,0 0-4 0,0 0 4 16,0 0-4-16,0 0 3 0,0 0-3 0,0 0 4 0,0 0-4 15,0 0 2-15,0 0-2 0,0 0 2 0,0 0-2 16,0 0 1-16,0 0-1 0,0 0 2 0,0 0-2 15,0 0 1-15,0 0-1 0,0 0 2 0,0 0-2 16,0 0 1-16,0 0-1 0,0 0 1 0,0 0-1 16,0 0 1-16,0 0-1 0,0 0 1 0,0 0-1 15,0 0 1-15,0 0-1 0,0 0 2 0,0 0-2 16,0 0 1-16,0 0-1 0,0 0 2 0,0 0-2 0,0 0 1 16,0 0-1-16,0 0 2 0,0 0-2 0,0 0 1 15,0 0-1-15,0 0 2 0,0 0-2 0,0 0 2 16,0 0-2-16,0 0 3 0,0 0-3 0,0 0 3 15,0 0-3-15,0 0 4 0,0 0-4 0,0 0 3 16,0 0-3-16,0 0 3 0,0 0-3 0,0 0 3 0,0 0-3 16,0 0 3-16,0 0-3 0,0 0 2 0,0 0-2 15,0 0 2-15,0 0-2 0,0 0 1 0,0 0-1 16,0 0 2-16,0 0-2 0,0 0 1 0,0 0-1 0,0 0 1 16,0 0-1-16,0 0 0 0,0 0 0 0,0 0 1 15,0 0-1-15,0 0 0 0,0 0 0 0,0 0 0 16,0 0 0-16,0 0 0 0,0 0 0 0,0 0 0 15,0 0 0-15,0 0 0 0,0 0 0 0,0 0 1 16,0 0-1-16,0 0 0 0,0 0 0 0,0 0 1 16,0 0-1-16,0 0 1 0,0 0-1 0,0 0 1 15,0 0-1-15,0 0 1 0,0 0-1 0,0 0 2 16,0 0-2-16,0 0 2 0,0 0-2 0,0 0 2 0,0 0-2 16,0 0 3-16,0 0-3 0,0 0 3 0,0 0-3 15,0 0 2-15,0 0-2 0,0 0 3 0,0 0-3 16,0 0 2-16,0 0-2 0,0 0 2 0,0 0-2 15,0 0 1-15,0 0-1 0,0 0 1 0,0 0-1 16,0 0 0-16,0 0 0 0,0 0 1 0,0 0-1 16,0 0 0-16,0 0 0 0,0 0 0 0,0 0 0 15,0 0-1-15,0 0 1 0,0 0 0 0,0 0 0 16,0 0-2-16,0 0 2 0,0 0-2 0,0 0 2 16,0 0-3-16,0 0 3 0,0 0-3 0,0 0 3 0,0 0-4 15,0 0 4-15,0 0-4 0,0 0 4 0,0 0-5 16,0 0 5-16,0 0-4 0,0 0 4 0,0 0-4 0,0 0 4 15,0 0-3-15,0 0 3 0,0 0-3 16,0 0 3-16,0 0-3 0,0 0 3 0,0 0-3 0,0 0 3 16,0 0-2-16,0 0 2 0,0 0-2 0,0 0 2 15,0 0-1-15,0 0 1 0,0 0-1 0,0 0 1 0,0 0-1 16,0 0 1-16,0 0-1 0,0 0 1 0,0 0-1 16,0 0 1-16,0 0-1 0,0 0 1 0,0 0-1 15,0 0 1-15,0 0-1 0,0 0 1 0,0 0 0 16,0 0 0-16,0 0-1 0,0 0 1 0,0 0 0 15,0 0 0-15,0 0-1 0,0 0 1 0,0 0-1 16,0 0 1-16,0 0-3 0,0 0 3 0,0 0-3 16,0 0 3-16,0 0-7 0,0 0 7 0,-16-19-6 15,-45-22 6-15,1-1-1212 0</inkml:trace>
  <inkml:trace contextRef="#ctx0" brushRef="#br0" timeOffset="178719.03">18577 12510 382 0,'0'0'0'0,"0"0"0"0,0 0 0 0,0 0 3 0,0 0-3 16,0 0 4-16,0 0-4 0,0 0 3 15,0 0-3-15,0 0 4 0,0 0-4 0,0 0 2 0,0 0-2 16,0 0 3-16,0 0-3 0,0 0 3 0,0 0-3 15,0 0 3-15,0 0-3 0,0 0 2 0,0 0-2 16,0 0 3-16,0 0-3 0,0 0 1 0,0 0-1 0,-24-10 2 16,8 3-2-16,16 7 1 0,0 0-1 15,-23-7 2-15,5 4-2 0,18 3 0 0,0 0 0 0,-18-2 1 16,4 0-1-16,14 2 0 0,0 0 0 0,-14 0 0 16,-2 2 0-16,16-2 0 0,0 0 0 0,-19 2 0 15,0 1 0-15,19-3-2 0,0 0 2 0,-18 0-2 16,0 2 2-16,18-2-3 0,0 0 3 0,-17 3-2 15,3 1 2-15,14-4-2 0,0 0 2 0,-13 5-2 16,-4 5 2-16,17-10-1 0,0 0 1 0,-20 7-1 16,4-2 1-16,16-5-1 0,0 0 1 0,-12 7-1 0,1 4 1 15,11-11-1-15,0 0 1 0,-8 12 0 0,-1 2 0 16,9-14 0-16,0 0 0 0,-9 17 0 0,-2 9 0 16,11-26 0-16,0 0 0 0,-8 24 1 0,2-1-1 15,6-23 2-15,0 0-2 0,-3 24 3 0,1 16-3 16,2-40 6-16,0 0-6 0,-2 41 6 0,4-6-6 15,-2-35 12-15,0 0-12 0,0 34 13 0,-2 11-13 16,2-45 16-16,0 0-16 0,-2 52 17 0,-3 9-17 16,5-61 17-16,0 0-17 0,-7 62 18 0,5-5-18 15,2-57 12-15,0 0-12 0,0 57 12 0,0-3-12 0,0-54 9 16,0 0-9-16,0 48 9 0,2-6-9 0,-2-42 7 16,0 0-7-16,7 35 7 0,-5-18-7 0,-2-17 7 0,0 0-7 15,9 14 8-15,12 3-8 0,-21-17 9 0,0 0-9 16,32 12 10-16,5-3-10 0,-37-9 14 0,0 0-14 15,44 3 15-15,3-3-15 0,-47 0 18 0,0 0-18 16,50-5 18-16,6 2-18 0,-56 3 38 0,0 0-38 0,55-2 39 16,3 2-39-16,-58 0 52 0,0 0-52 0,55 2 52 15,-15-2-52-15,-40 0 48 0,0 0-48 0,32 0 49 16,-14 0-49-16,-18 0 36 0,0 0-36 0,9 0 37 16,-9 0-37-16,0 0 26 0,0 0-26 0,0 0 26 15,-25 8-26-15,0-3-743 0</inkml:trace>
</inkml:ink>
</file>

<file path=ppt/ink/ink1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15:57.262"/>
    </inkml:context>
    <inkml:brush xml:id="br0">
      <inkml:brushProperty name="width" value="0.05292" units="cm"/>
      <inkml:brushProperty name="height" value="0.05292" units="cm"/>
      <inkml:brushProperty name="color" value="#FF0000"/>
    </inkml:brush>
  </inkml:definitions>
  <inkml:trace contextRef="#ctx0" brushRef="#br0">27171 11749 326 0,'0'0'0'0,"0"0"0"0,0 0 0 0,0 0 11 15,0 0-11-15,0 0 12 0,0 0-12 0,0 0 28 16,0 0-28-16,0 0 29 0,0 0-29 0,0 0 37 16,0 0-37-16,0 0 37 0,0 0-37 0,0 0 38 0,0 0-38 15,0 0 39-15,0 0-39 0,0 0 30 0,0 0-30 16,0 0 31-16,0 0-31 0,0 0 25 0,0 0-25 15,0 0 25-15,0 0-25 0,0 0 26 0,0 0-26 16,0 0 27-16,0 0-27 0,0 0 28 0,0 0-28 16,0 0 28-16,0 0-28 0,0 0 35 0,0 0-35 15,0 0 35-15,0 0-35 0,0 0 35 0,0 0-35 0,0 0 35 16,0 0-35-16,0 0 40 0,0 0-40 0,0 0 40 16,0 0-40-16,0 0 44 0,0 0-44 0,0 0 44 15,0 0-44-15,0 0 39 0,0 0-39 0,0 0 40 16,0 0-40-16,0 0 33 0,0 0-33 0,0 0 34 15,0 0-34-15,0 0 30 0,0 0-30 0,-2-18 30 16,4 12-30-16,-2 6 22 0,0 0-22 0,2-7 23 16,1 0-23-16,-3 7 17 0,0 0-17 0,4-9 18 15,-1-1-18-15,-3 10 12 0,0 0-12 0,4-12 13 0,1-4-13 16,-5 16 9-16,0 0-9 0,7-17 10 0,0 1-10 16,-7 16 8-16,0 0-8 0,2-14 9 0,2 2-9 15,-4 12 9-15,0 0-9 0,3-10 10 0,1-2-10 16,-4 12 11-16,0 0-11 0,3-12 11 0,-1-1-11 15,-2 13 10-15,0 0-10 0,0-12 11 0,0-2-11 16,0 14 8-16,0 0-8 0,0-12 9 0,0 5-9 16,0 7 7-16,0 0-7 0,0 0 7 0,-2-13-7 15,2 13 5-15,0 0-5 0,-5-11 6 0,1 3-6 0,4 8 3 16,0 0-3-16,-1-9 4 0,1 9-4 0,0 0 2 16,0 0-2-16,-4-11 3 0,2 6-3 0,2 5 1 0,0 0-1 15,0-8 2-15,-3 1-2 0,3 7 2 0,0 0-2 16,-4-7 2-16,-3-2-2 0,7 9 1 0,0 0-1 15,-9-12 2-15,0-2-2 0,9 14 1 0,0 0-1 16,-8-14 1-16,-3 2-1 0,11 12 0 0,0 0 0 16,-12-14 0-16,-6 2 0 0,18 12 0 0,0 0 0 0,-18-19 1 15,-1-2-1-15,19 21 0 0,0 0 0 0,-18-20 0 16,1-1 0-16,17 21 0 0,0 0 0 0,-18-16 0 16,-1-1 0-16,19 17 0 0,0 0 0 0,-20-14 0 15,6 0 0-15,14 14 0 0,0 0 0 0,-14-13 0 16,-2-1 0-16,16 14 0 0,0 0 0 0,-16-12 0 15,0-1 0-15,16 13 0 0,0 0 0 0,-14-10 0 16,0 0 0-16,14 10 0 0,0 0 0 0,-14-9 0 16,0 2 0-16,14 7-1 0,0 0 1 0,-12-9 0 15,-2-3 0-15,14 12-1 0,0 0 1 0,-15-12 0 16,0 5 0-16,15 7 0 0,0 0 0 0,-16-5 0 0,2 2 0 16,14 3 0-16,0 0 0 0,-13-9 0 0,3 2 0 15,10 7 0-15,0 0 0 0,-14-5 0 0,1-5 0 16,13 10 0-16,0 0 0 0,-10-11 0 0,-1 4 0 15,11 7-1-15,0 0 1 0,-11-8 0 0,-1-1 0 16,12 9 0-16,0 0 0 0,-14-7 0 0,-2-5 0 16,16 12 0-16,0 0 0 0,-12-12 0 0,-2 5 0 0,14 7 0 15,0 0 0-15,-11-5 0 0,1-7 0 0,10 12 0 16,0 0 0-16,-13-18 1 0,-4 4-1 0,17 14 1 16,0 0-1-16,-22-12 1 0,1-5-1 0,21 17 2 15,0 0-2-15,-21-21 2 0,-2 0-2 0,23 21 2 0,0 0-2 16,-25-22 2-16,1 1-2 0,24 21 3 0,0 0-3 15,-25-21 4-15,-5 1-4 0,30 20 4 0,0 0-4 16,-30-19 5-16,0-2-5 0,30 21 4 0,0 0-4 16,-26-17 4-16,-4 1-4 0,30 16 4 0,0 0-4 15,-34-16 5-15,-1-1-5 0,35 17 6 0,0 0-6 0,-34-19 6 16,3 3-6-16,31 16 7 0,0 0-7 0,-32-15 7 16,0-1-7-16,32 16 6 0,0 0-6 0,-28-14 6 15,-2-1-6-15,30 15 6 0,0 0-6 0,-32-16 7 16,-3-1-7-16,35 17 7 0,0 0-7 0,-41-17 8 15,-6-1-8-15,47 18 8 0,0 0-8 0,-48-13 8 16,0-3-8-16,48 16 8 0,0 0-8 0,-45-16 9 16,0-4-9-16,45 20 5 0,0 0-5 0,-44-21 6 15,-3 4-6-15,47 17 3 0,0 0-3 0,-50-16 4 16,3 0-4-16,47 16 2 0,0 0-2 0,-50-12 2 0,1 0-2 16,49 12 1-16,0 0-1 0,-48-10 2 0,1 1-2 15,47 9 0-15,0 0 0 0,-43-9 1 0,5 3-1 16,38 6 0-16,0 0 0 0,-36-7 1 0,-1 0-1 15,37 7 0-15,0 0 0 0,-39-11 1 0,-5 4-1 16,44 7 0-16,0 0 0 0,-42-3 1 0,5-1-1 16,37 4 0-16,0 0 0 0,-35 0 1 0,3-3-1 15,32 3 0-15,0 0 0 0,-34-2 1 0,4-1-1 0,30 3 0 16,0 0 0-16,-28 0 1 0,2 3-1 0,26-3 0 16,0 0 0-16,-27 5 1 0,-1-5-1 0,28 0 0 15,0 0 0-15,-32-3 0 0,1 1 0 0,31 2 0 0,0 0 0 16,-36-1 0-16,-8 1 0 0,44 0 0 0,0 0 0 15,-47 1 1-15,-1 1-1 0,48-2 1 0,0 0-1 16,-49 3 1-16,3 3-1 0,46-6 2 0,0 0-2 16,-43 7 2-16,4-2-2 0,39-5 4 0,0 0-4 0,-37 3 5 15,2-3-5-15,35 0 7 0,0 0-7 16,-39 4 7-16,-5 3-7 0,44-7 8 0,0 0-8 0,-47 8 8 16,-3 3-8-16,50-11 8 0,0 0-8 0,-47 10 9 15,1 2-9-15,46-12 7 0,0 0-7 0,-39 9 7 16,4 1-7-16,35-10 5 0,0 0-5 0,-32 12 6 15,0 2-6-15,32-14 3 0,0 0-3 0,-32 16 4 16,1 5-4-16,31-21 3 0,0 0-3 0,-34 19 3 16,1-7-3-16,33-12 1 0,0 0-1 0,-36 12 1 15,1 2-1-15,35-14 0 0,0 0 0 0,-35 15 0 16,0 1 0-16,35-16 0 0,0 0 0 0,-34 15 0 0,1-1 0 16,33-14 0-16,0 0 0 0,-32 16 0 0,2 3 0 15,30-19 0-15,0 0 0 0,-27 21 1 0,1-1-1 16,26-20 1-16,0 0-1 0,-25 19 1 0,-5 2-1 15,30-21 1-15,0 0-1 0,-28 14 2 0,2 2-2 16,26-16 2-16,0 0-2 0,-27 19 2 0,-5 1-2 16,32-20 2-16,0 0-2 0,-31 21 3 0,1 0-3 15,30-21 2-15,0 0-2 0,-27 22 2 0,1 3-2 0,26-25 2 16,0 0-2-16,-29 24 3 0,3 9-3 0,26-33 3 16,0 0-3-16,-25 27 4 0,2 1-4 0,23-28 5 15,0 0-5-15,-19 24 5 0,-4 1-5 0,23-25 7 0,0 0-7 16,-21 26 7-16,1 1-7 0,20-27 9 0,0 0-9 15,-22 24 10-15,0 1-10 0,22-25 8 0,0 0-8 16,-21 20 8-16,5-1-8 0,16-19 8 0,0 0-8 16,-21 18 8-16,-2 4-8 0,23-22 7 0,0 0-7 15,-23 23 7-15,6-1-7 0,17-22 6 0,0 0-6 0,-18 28 7 16,-1 7-7-16,19-35 5 0,0 0-5 0,-23 38 6 16,-2 0-6-16,25-38 6 0,0 0-6 0,-21 34 6 15,0-1-6-15,21-33 6 0,0 0-6 0,-18 33 6 16,-1 3-6-16,19-36 6 0,0 0-6 0,-18 37 7 15,-3-1-7-15,21-36 8 0,0 0-8 0,-18 33 8 16,6-5-8-16,12-28 7 0,0 0-7 0,-11 27 7 16,1 10-7-16,10-37 6 0,0 0-6 0,-16 40 6 15,0-2-6-15,16-38 5 0,0 0-5 0,-12 34 5 16,6-4-5-16,6-30 4 0,0 0-4 0,-7 26 4 16,-2-4-4-16,9-22 4 0,0 0-4 0,-10 24 4 0,5 1-4 15,5-25 4-15,0 0-4 0,-6 25 5 0,-1 3-5 16,7-28 4-16,0 0-4 0,-10 31 4 0,1-1-4 15,9-30 4-15,0 0-4 0,-9 31 4 0,5 2-4 16,4-33 4-16,0 0-4 0,-1 36 4 0,-3 11-4 16,4-47 4-16,0 0-4 0,-3 45 5 0,-1-11-5 15,4-34 4-15,0 0-4 0,-2 32 4 0,1-1-4 16,1-31 4-16,0 0-4 0,0 27 5 0,0-2-5 0,0-25 5 16,0 0-5-16,0 26 5 0,0 5-5 0,0-31 7 15,0 0-7-15,1 29 7 0,1-5-7 0,-2-24 7 16,0 0-7-16,2 28 8 0,-4 2-8 0,2-30 6 0,0 0-6 15,-2 32 7-15,4 0-7 0,-2-32 6 0,0 0-6 16,2 34 7-16,-2 4-7 0,0-38 5 0,0 0-5 16,2 33 6-16,1-14-6 0,-3-19 6 0,0 0-6 15,4 17 6-15,1 6-6 0,-5-23 6 0,0 0-6 0,2 26 6 16,1 0-6-16,-3-26 6 0,0 0-6 0,4 26 7 16,1 3-7-16,-5-29 6 0,0 0-6 0,5 30 7 15,1-3-7-15,-6-27 7 0,0 0-7 0,5 30 7 16,2 6-7-16,-7-36 5 0,0 0-5 0,7 36 5 15,-2-3-5-15,-5-33 4 0,0 0-4 0,6 28 4 16,1-2-4-16,-7-26 4 0,0 0-4 0,7 28 4 16,0-2-4-16,-7-26 3 0,0 0-3 0,7 26 4 15,0-4-4-15,-7-22 3 0,0 0-3 0,7 24 3 16,0 7-3-16,-7-31 3 0,0 0-3 0,9 28 3 16,-6-14-3-16,-3-14 2 0,0 0-2 0,6 17 3 15,2 9-3-15,-8-26 1 0,0 0-1 0,9 28 2 0,-2-11-2 16,-7-17 1-16,0 0-1 0,7 19 2 0,-1 6-2 15,-6-25 2-15,0 0-2 0,8 24 2 0,3 3-2 16,-11-27 2-16,0 0-2 0,11 28 2 0,-1-4-2 16,-10-24 2-16,0 0-2 0,13 25 2 0,1 6-2 15,-14-31 2-15,0 0-2 0,12 27 3 0,-5-8-3 0,-7-19 3 16,0 0-3-16,11 18 4 0,5 9-4 0,-16-27 4 16,0 0-4-16,17 28 4 0,-3-7-4 0,-14-21 3 15,0 0-3-15,14 21 4 0,4 6-4 0,-18-27 4 16,0 0-4-16,19 28 5 0,3 0-5 0,-22-28 5 15,0 0-5-15,21 27 5 0,2 3-5 0,-23-30 5 16,0 0-5-16,17 28 6 0,-1-4-6 0,-16-24 4 16,0 0-4-16,16 22 5 0,4 1-5 0,-20-23 3 0,0 0-3 15,19 24 3-15,-3-8-3 0,-16-16 2 0,0 0-2 16,17 20 2-16,6 11-2 0,-23-31 1 0,0 0-1 0,22 30 1 16,-8-13-1-16,-14-17 0 0,0 0 0 0,16 19 1 15,5 5-1-15,-21-24 0 0,0 0 0 0,24 28 1 16,1-2-1-16,-25-26 0 0,0 0 0 0,21 26 1 15,6 4-1-15,-27-30 0 0,0 0 0 0,26 27 1 16,-1 3-1-16,-25-30 0 0,0 0 0 0,26 27 1 16,4-1-1-16,-30-26 0 0,0 0 0 0,27 23 1 15,-8-6-1-15,-19-17 1 0,0 0-1 0,18 17 1 16,3 4-1-16,-21-21 1 0,0 0-1 0,23 21 2 16,-2-4-2-16,-21-17 1 0,0 0-1 0,23 18 2 15,0 7-2-15,-23-25 2 0,0 0-2 0,25 26 2 16,-1-1-2-16,-24-25 2 0,0 0-2 0,23 22 2 0,5 1-2 15,-28-23 1-15,0 0-1 0,29 24 1 0,-3 2-1 16,-26-26 1-16,0 0-1 0,28 24 2 0,4 0-2 16,-32-24 1-16,0 0-1 0,30 23 1 0,-5-1-1 15,-25-22 0-15,0 0 0 0,23 19 1 0,5-1-1 16,-28-18 0-16,0 0 0 0,26 19 1 0,-3 1-1 16,-23-20 0-16,0 0 0 0,25 21 1 0,5-2-1 0,-30-19 0 15,0 0 0-15,28 18 1 0,-1-1-1 0,-27-17 0 16,0 0 0-16,26 17 1 0,2 0-1 0,-28-17 0 0,0 0 0 15,29 18 1-15,6-1-1 0,-35-17 1 0,0 0-1 16,35 17 2-16,-1 2-2 0,-34-19 2 0,0 0-2 16,31 19 2-16,1-3-2 0,-32-16 2 0,0 0-2 15,30 14 2-15,-5 0-2 0,-25-14 2 0,0 0-2 0,26 15 2 16,4 4-2-16,-30-19 1 0,0 0-1 0,30 19 2 16,-5-3-2-16,-25-16 1 0,0 0-1 0,26 16 1 15,4 1-1-15,-30-17 1 0,0 0-1 16,32 17 2-16,-2 0-2 0,-30-17 1 0,0 0-1 0,35 18 2 15,8 2-2-15,-43-20 1 0,0 0-1 0,46 20 2 16,-9-10-2-16,-37-10 2 0,0 0-2 0,35 9 2 16,-2 1-2-16,-33-10 1 0,0 0-1 0,32 12 2 15,-2 0-2-15,-30-12 1 0,0 0-1 0,32 14 2 16,3 2-2-16,-35-16 0 0,0 0 0 0,46 17 0 16,12 4 0-16,-58-21 0 0,0 0 0 0,60 17 0 15,-3-7 0-15,-57-10-2 0,0 0 2 0,46 9-1 0,-15 0 1 16,-31-9-4-16,0 0 4 0,32 8-3 0,12 1 3 15,-44-9-6-15,0 0 6 0,41 7-6 0,-13-4 6 16,-28-3-7-16,0 0 7 0,25 6-7 0,10 0 7 16,-35-6-8-16,0 0 8 0,37 9-7 0,2 0 7 15,-39-9-8-15,0 0 8 0,42 2-7 0,6 3 7 16,-48-5-7-16,0 0 7 0,49 7-6 0,-3-2 6 16,-46-5-7-16,0 0 7 0,41 5-6 0,1-3 6 15,-42-2-6-15,0 0 6 0,44 1-5 0,0-2 5 0,-44 1-6 16,0 0 6-16,41-2-6 0,-10 2 6 0,-31 0-6 15,0 0 6-15,36 0-6 0,10-3 6 16,-46 3-7-16,0 0 7 0,49-7-6 0,2-4 6 0,-51 11-7 16,0 0 7-16,49-12-6 0,-3 0 6 0,-46 12-7 0,0 0 7 15,43-10-7-15,1-4 7 0,-44 14-7 0,0 0 7 16,47-16-7-16,3-1 7 0,-50 17-6 0,0 0 6 16,47-17-6-16,-4-1 6 0,-43 18-6 0,0 0 6 0,39-19-5 15,5-5 5-15,-44 24-4 0,0 0 4 0,46-29-4 16,-1-6 4-16,-45 35-4 0,0 0 4 0,46-40-3 15,2-3 3-15,-48 43-3 0,0 0 3 0,49-47-3 16,2 0 3-16,-51 47-3 0,0 0 3 0,52-41-2 16,-5 3 2-16,-47 38-2 0,0 0 2 0,44-36-2 15,-5-1 2-15,-39 37-2 0,0 0 2 0,39-38-2 16,0 2 2-16,-39 36-2 0,0 0 2 0,40-45-1 16,-3-12 1-16,-37 57-1 0,0 0 1 0,37-61-1 15,7-3 1-15,-44 64-1 0,0 0 1 0,48-62-1 16,7 3 1-16,-55 59-1 0,0 0 1 0,53-59 0 15,-7-3 0-15,-46 62 0 0,0 0 0 0,40-59 0 16,-6 4 0-16,-34 55 0 0,0 0 0 0,30-49 0 0,3 1 0 16,-33 48 0-16,0 0 0 0,34-49 0 0,-6-1 0 15,-28 50 0-15,0 0 0 0,26-52 0 0,3 4 0 16,-29 48 0-16,0 0 0 0,30-51 0 0,-2 1 0 16,-28 50 0-16,0 0 0 0,24-48 1 0,-1 3-1 15,-23 45 0-15,0 0 0 0,25-42 0 0,0-1 0 0,-25 43 0 16,0 0 0-16,23-45 0 0,-2-3 0 0,-21 48 0 15,0 0 0-15,19-56 0 0,4 3 0 0,-23 53 0 16,0 0 0-16,25-61 0 0,-2-5 0 0,-23 66 0 16,0 0 0-16,21-64 0 0,2 5 0 0,-23 59 0 0,0 0 0 15,19-57 0-15,-5 2 0 0,-14 55 0 0,0 0 0 16,11-56 0-16,-6 1 0 0,-5 55-1 0,0 0 1 16,0-48 0-16,-3 4 0 0,3 44-1 0,0 0 1 15,-7-39-1-15,-2-1 1 0,9 40-3 0,0 0 3 0,-11-37-2 16,2 6 2-16,9 31-4 0,0 0 4 15,-8-29-4-15,-1-2 4 0,9 31-6 0,0 0 6 0,-9-30-5 16,0 1 5-16,9 29-8 0,0 0 8 0,-9-26-7 16,4-2 7-16,5 28-8 0,0 0 8 0,-3-26-8 15,-3-1 8-15,6 27-10 0,0 0 10 0,-7-28-9 16,2 5 9-16,5 23-8 0,0 0 8 0,-4-24-8 16,-1 0 8-16,5 24-7 0,0 0 7 0,-9-24-7 15,-3-1 7-15,12 25-7 0,0 0 7 0,-12-24-6 16,1 0 6-16,11 24-6 0,0 0 6 0,-11-24-5 0,1-2 5 15,10 26-4-15,0 0 4 0,-12-28-3 0,-4 0 3 16,16 28-3-16,0 0 3 0,-16-27-3 0,3 1 3 16,13 26-3-16,0 0 3 0,-10-30-2 0,1 3 2 15,9 27-2-15,0 0 2 0,-9-26-2 0,0 3 2 16,9 23-1-16,0 0 1 0,-10-22-1 0,-1-4 1 16,11 26-1-16,0 0 1 0,-14-24 0 0,2 1 0 15,12 23 0-15,0 0 0 0,-11-21 0 0,1 2 0 16,10 19-1-16,0 0 1 0,-11-19 0 0,0 0 0 15,11 19-2-15,0 0 2 0,-10-21-1 0,-1 8 1 16,11 13-4-16,0 0 4 0,-12-13-3 0,-2 0 3 0,14 13-4 16,0 0 4-16,-14-19-3 0,1 3 3 0,13 16-5 0,0 0 5 15,-10-12-4-15,3 3 4 0,7 9-5 0,0 0 5 16,-7-12-5-16,-4-3 5 0,11 15-6 0,0 0 6 16,-12-14-5-16,1-2 5 0,11 16-5 0,0 0 5 0,-7-12-5 15,4 0 5-15,3 12-4 0,0 0 4 0,-4-16-3 16,-10-4 3-16,14 20-2 0,0 0 2 0,-11-21-2 15,4 9 2-15,7 12-2 0,0 0 2 0,-5-12-1 16,0-4 1-16,5 16-1 0,0 0 1 0,-6-12 0 16,3 3 0-16,3 9-1 0,0 0 1 0,-5-8 0 15,-2 1 0-15,7 7 0 0,0 0 0 0,-9-7 0 16,2-2 0-16,7 9 0 0,0 0 0 0,-4-10 0 16,1 3 0-16,3 7 0 0,0 0 0 0,-4-9 0 15,4 9 0-15,0 0-1 0,0 0 1 0,-12-9 0 16,6 3 0-16,6 6-1 0,0 0 1 0,-3-7 0 15,3 7 0-15,0 0-1 0,0 0 1 0,-9-12-1 0,-3 1 1 16,12 11-1-16,0 0 1 0,-14-12-1 0,-1-2 1 16,15 14-2-16,0 0 2 0,-10-10-1 0,1 5 1 15,9 5-2-15,0 0 2 0,-9-7-2 0,-1-4 2 16,10 11-2-16,0 0 2 0,-11-8-2 0,1-3 2 16,10 11-2-16,0 0 2 0,-11-10-2 0,0-2 2 15,11 12-1-15,0 0 1 0,-8-11-1 0,-1 6 1 16,9 5-1-16,0 0 1 0,-9-7 0 0,0 2 0 0,9 5-1 15,0 0 1-15,-11-7 0 0,-4-3 0 0,15 10 0 16,0 0 0-16,-14-7 0 0,-1-4 0 0,15 11-1 16,0 0 1-16,-12-6 0 0,-2-1 0 0,14 7-1 0,0 0 1 15,-14-7-1-15,1 2 1 0,13 5-1 0,0 0 1 16,-10-9-1-16,1 2 1 0,9 7-1 0,0 0 1 16,-9-7-1-16,-1-5 1 0,10 12-2 0,0 0 2 15,-11-12-1-15,1 3 1 0,10 9-2 0,0 0 2 16,-11-10-1-16,-1-4 1 0,12 14-2 0,0 0 2 0,-15-16-2 15,3 2 2-15,12 14-2 0,0 0 2 0,-10-12-2 16,-1 2 2-16,11 10-2 0,0 0 2 16,-9-9-1-16,0 4 1 0,9 5-1 0,0 0 1 0,-10-9 0 15,-3 1 0-15,13 8-1 0,0 0 1 0,-14-11-1 16,-2 3 1-16,16 8-1 0,0 0 1 0,-17-9 0 16,3-3 0-16,14 12-1 0,0 0 1 0,-13-12 0 15,3 3 0-15,10 9-1 0,0 0 1 0,-13-7 0 16,-3-3 0-16,16 10-1 0,0 0 1 0,-15-10 0 15,-1-1 0-15,16 11-1 0,0 0 1 0,-16-8 0 0,-2-5 0 16,18 13-1-16,0 0 1 0,-19-13 0 0,-4 0 0 16,23 13 0-16,0 0 0 0,-21-10 0 0,5-2 0 15,16 12-1-15,0 0 1 0,-16-14-1 0,2 2 1 16,14 12-1-16,0 0 1 0,-11-10-1 0,2 1 1 16,9 9-2-16,0 0 2 0,-8-9-1 0,-3 1 1 15,11 8-1-15,0 0 1 0,-7-4-1 0,7 4 1 16,0 0-1-16,0 0 1 0,-5-7 0 0,5 7 0 0,0 0 0 15,0 0 0-15,0 0 0 0,-7-5 0 16,7 5 0-16,0 0 0 0,0 0 0 0,0 0 0 16,0 0 0-16,0 0 0 0,-7-7 0 0,7 7 0 0,0 0 0 15,0 0 0-15,0 0 0 0,0 0 0 0,0 0 0 16,0 0 0-16,-4-5 0 0,4 5 0 0,0 0-1 16,0 0 1-16,0 0 0 0,-7 0 0 0,7 0-3 0,0 0 3 15,-12 2-2-15,-13 5 2 0,25-7-12 0,0 0 12 16,-41 7-11-16,-13-6 11 0,-1 3-1390 0</inkml:trace>
  <inkml:trace contextRef="#ctx0" brushRef="#br0" timeOffset="6367.63">22398 4989 393 0,'0'0'0'0,"0"0"0"16,0 0 0-16,0 0 20 0,0 0-20 0,0 0 20 16,0 0-20-16,0 0 55 0,0 0-55 0,0 0 55 15,0 0-55-15,0 0 58 0,0 0-58 0,0 0 58 16,0 0-58-16,0 0 50 0,0 0-50 0,30 5 50 16,3 2-50-16,-33-7 36 0,0 0-36 0,44 6 36 15,11 0-36-15,-55-6 25 0,0 0-25 0,57 0 25 16,3 0-25-16,-60 0 17 0,0 0-17 0,61 0 17 15,-1 0-17-15,-60 0 10 0,0 0-10 0,50 0 10 0,-19 0-10 16,-31 0 6-16,0 0-6 0,25-6 6 0,3 4-6 16,-28 2 7-16,0 0-7 0,30-4 7 0,-1 1-7 15,-29 3 8-15,0 0-8 0,21-7 8 0,-11 5-8 16,-10 2 11-16,0 0-11 0,0 0 12 0,9 0-12 16,-9 0 15-16,0 0-15 0,0 0 15 0,7 0-15 15,-7 0 12-15,0 0-12 0,0 0 13 0,0 0-13 16,0 0 11-16,0 0-11 0,0 0 12 0,-33-7-12 0,33 7 6 15,0 0-6-15,-44-5 6 0,-9 2-6 16,53 3 2-16,0 0-2 0,-59 0 3 0,-8-4-3 0,67 4 1 16,0 0-1-16,-68-2 2 0,-3 1-2 0,71 1 1 15,0 0-1-15,-63 1 2 0,3 5-2 0,60-6 0 16,0 0 0-16,-55 5 1 0,-3 2-1 0,58-7 1 0,0 0-1 16,-51 3 1-16,6-3-1 0,45 0 1 0,0 0-1 15,-40 0 1-15,3 4-1 0,37-4 1 0,0 0-1 16,-27 1 1-16,15 3-1 0,12-4 1 0,0 0-1 0,0 0 1 15,-5 0-1-15,5 0 1 0,0 0-1 0,0 0 2 16,0 0-2-16,0 0 1 0,0 0-1 0,5-4 2 16,21-1-2-16,-26 5 2 0,0 0-2 0,41-7 2 15,10 2-2-15,-51 5 3 0,0 0-3 0,57-7 4 16,4 4-4-16,-61 3 5 0,0 0-5 0,66-2 6 16,2-1-6-16,-68 3 5 0,0 0-5 0,67-6 5 15,0 3-5-15,-67 3 4 0,0 0-4 0,64-7 5 16,-11 7-5-16,-53 0 5 0,0 0-5 0,40 3 5 15,-17-3-5-15,-23 0 4 0,0 0-4 0,13 0 5 16,-4 0-5-16,-9 0 7 0,0 0-7 0,7 0 7 0,-7 0-7 16,0 0 9-16,0 0-9 0,8 0 9 0,-8 0-9 15,0 0 11-15,0 0-11 0,0 0 11 16,0 0-11-16,0 0 3 0,0 0-3 0,0 0 4 0,-8 0-4 16,8 0 0-16,0 0 0 0,-22-3 1 0,-9-2-1 15,31 5-1-15,0 0 1 0,-44-4 0 0,-13 4 0 16,57 0-2-16,0 0 2 0,-60 0-1 0,2 0 1 15,58 0-2-15,0 0 2 0,-56 4-2 0,-10-4 2 0,66 0-3 16,0 0 3-16,-67 1-2 0,4-1 2 0,63 0-3 16,0 0 3-16,-64 0-2 0,6 2 2 0,58-2-3 15,0 0 3-15,-55 2-3 0,13 1 3 0,42-3-6 0,0 0 6 16,-28 0-6-16,12 0 6 0,16 0-7 0,0 0 7 16,-7 0-7-16,7 0 7 0,0 0-4 0,0 0 4 15,0 0-4-15,0 0 4 0,0 0-1 0,0 0 1 16,0 0 0-16,28-3 0 0,-28 3 0 0,0 0 0 0,42-4 0 15,17 3 0-15,-59 1 1 0,0 0-1 0,65 0 1 16,2 0-1-16,-67 0 2 0,0 0-2 16,74 0 3-16,7 1-3 0,-81-1 3 0,0 0-3 0,85 2 4 15,-2 3-4-15,-83-5 4 0,0 0-4 0,76 4 5 16,-15-2-5-16,-61-2 7 0,0 0-7 0,43 3 8 16,-20 1-8-16,-23-4 5 0,0 0-5 0,15 0 6 15,-4 3-6-15,-11-3 6 0,0 0-6 0,7 2 6 16,-7-2-6-16,0 0 7 0,0 0-7 0,0 0 8 15,0 0-8-15,0 0 7 0,0 0-7 0,0 0 8 16,-25 7-8-16,25-7 8 0,0 0-8 0,-37 3 8 16,-17 1-8-16,54-4 7 0,0 0-7 0,-71 5 7 0,-21 2-7 15,92-7 2-15,0 0-2 0,-100 5 3 0,-11-2-3 16,111-3 0-16,0 0 0 0,-110 4 1 0,-6 4-1 16,116-8 0-16,0 0 0 0,-116 9 0 0,-1-2 0 15,117-7-2-15,0 0 2 0,-125 10-1 0,-7 3 1 16,-2-1-918-16</inkml:trace>
  <inkml:trace contextRef="#ctx0" brushRef="#br0" timeOffset="23967.02">17318 4077 371 0,'0'0'0'0,"0"0"0"16,0 0 0-16,0 0 18 0,0 0-18 0,26 0 19 16,-3 4-19-16,-23-4 46 0,0 0-46 0,23 3 46 15,-2-1-46-15,-21-2 42 0,0 0-42 0,29 3 43 16,8 1-43-16,-37-4 51 0,0 0-51 0,40 3 52 15,4-3-52-15,-44 0 25 0,0 0-25 0,43-3 26 16,4-1-26-16,-47 4 17 0,0 0-17 0,55-5 17 16,8 2-17-16,-63 3 15 0,0 0-15 0,60-4 16 15,-1-1-16-15,-59 5 18 0,0 0-18 0,58-10 19 0,-4 1-19 16,-54 9 18-16,0 0-18 0,57-9 19 0,6 1-19 16,-63 8 18-16,0 0-18 0,64-7 18 0,3 7-18 15,-67 0 13-15,0 0-13 0,65-5 14 0,-5 1-14 16,-60 4 10-16,0 0-10 0,57-12 10 0,1 0-10 15,-58 12 6-15,0 0-6 0,62-9 7 0,3 2-7 0,-65 7 6 16,0 0-6-16,60-8 6 0,5-1-6 0,-65 9 3 16,0 0-3-16,64-12 3 0,-10 5-3 0,-54 7 4 0,0 0-4 15,55-9 4-15,-6 2-4 0,-49 7 4 0,0 0-4 16,55-5 5-16,-4-3-5 0,-51 8 5 0,0 0-5 16,57-7 5-16,1 1-5 0,-58 6 7 0,0 0-7 15,62-10 7-15,-2-2-7 0,-60 12 10 0,0 0-10 16,61-12 11-16,5 3-11 0,-66 9 7 0,0 0-7 0,65-9 8 15,0 1-8-15,-65 8 9 0,0 0-9 0,60-11 9 16,-5-2-9-16,-55 13 10 0,0 0-10 0,44-16 11 16,-7 0-11-16,-37 16 8 0,0 0-8 0,37-15 9 15,7-6-9-15,-44 21 3 0,0 0-3 0,35-24 3 16,-7 7-3-16,-28 17 0 0,0 0 0 0,23-13 1 16,-7 1-1-16,-16 12-1 0,0 0 1 0,13-7 0 15,-6-1 0-15,-7 8-2 0,0 0 2 0,0 0-1 16,9-12 1-16,-9 12-2 0,0 0 2 0,0 0-1 15,1-9 1-15,-1 9-1 0,0 0 1 0,0 0 0 16,7-7 0-16,-7 7 0 0,0 0 0 0,-7-17 0 0,-9-18 0 16,16 35 0-16,0 0 0 0,-17-33 0 0,-1 13 0 15,18 20-1-15,0 0 1 0,-23-25 0 0,-7-6 0 16,30 31-4-16,0 0 4 0,-33-29-3 0,-4 5 3 16,37 24-10-16,0 0 10 0,-37-21-9 0,-2-3 9 15,39 24-13-15,0 0 13 0,-41-28-13 0,-3 4 13 16,44 24-15-16,0 0 15 0,-46-25-14 0,-7 8 14 15,53 17-14-15,0 0 14 0,-51-16-13 0,-3-3 13 16,54 19-13-16,0 0 13 0,-55-13-12 0,2 2 12 0,53 11-10 16,0 0 10-16,-55-8-9 0,-3 1 9 0,58 7-9 15,0 0 9-15,-58-6-8 0,0 1 8 0,58 5-7 16,0 0 7-16,-59-3-7 0,-1-1 7 0,60 4-8 0,0 0 8 16,-63-3-8-16,-4-2 8 0,67 5-10 0,0 0 10 15,-72-7-10-15,-10 3 10 0,82 4-10 0,0 0 10 16,-77 0-9-16,1 0 9 0,76 0-11 0,0 0 11 0,-69 0-11 15,-1 0 11-15,70 0-10 0,0 0 10 0,-69 2-9 16,-2 3 9-16,71-5-10 0,0 0 10 0,-68 7-10 16,0 2 10-16,68-9-12 0,0 0 12 0,-59 8-11 15,-5-1 11-15,64-7-10 0,0 0 10 0,-62 6-9 16,2-3 9-16,60-3-11 0,0 0 11 0,-53 2-10 16,6 8 10-16,47-10-10 0,0 0 10 0,-44 5-10 15,3-1 10-15,41-4-10 0,0 0 10 0,-32 3-9 16,2 6 9-16,30-9-8 0,0 0 8 0,-19 5-8 15,0 2 8-15,19-7-8 0,0 0 8 0,-16 5-7 16,-4 6 7-16,20-11-8 0,0 0 8 0,-24 12-7 16,1 12 7-16,23-24-8 0,0 0 8 0,-23 24-7 15,-2 0 7-15,25-24-8 0,0 0 8 0,-30 33-7 0,-3 9 7 16,33-42-10-16,0 0 10 0,-32 47-9 0,5-2 9 16,27-45-14-16,0 0 14 0,-21 41-14 0,5-1 14 15,0 0-390-15</inkml:trace>
</inkml:ink>
</file>

<file path=ppt/ink/ink1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16:48.313"/>
    </inkml:context>
    <inkml:brush xml:id="br0">
      <inkml:brushProperty name="width" value="0.05292" units="cm"/>
      <inkml:brushProperty name="height" value="0.05292" units="cm"/>
      <inkml:brushProperty name="color" value="#FF0000"/>
    </inkml:brush>
  </inkml:definitions>
  <inkml:trace contextRef="#ctx0" brushRef="#br0">20533 6718 393 0,'0'0'0'0,"0"0"0"15,0 0 0-15,0 0 2 0,0 0-2 0,0 0 2 16,0 0-2-16,0 0 4 0,0 0-4 0,0 0 5 16,0 0-5-16,0 0 7 0,0 0-7 0,0 0 7 15,0 0-7-15,0 0 16 0,0 0-16 0,0 0 17 0,0 0-17 16,0 0 12-16,0 0-12 0,0 0 12 0,0 0-12 15,0 0 11-15,0 0-11 0,0 0 12 0,0 0-12 16,0 0 12-16,0 0-12 0,0 0 13 0,0 0-13 16,0 0 13-16,0 0-13 0,0 0 13 0,0 0-13 15,0 0 12-15,0 0-12 0,0 0 12 0,0 0-12 16,0 0 9-16,0 0-9 0,0 0 10 0,13 21-10 16,-13-21 14-16,0 0-14 0,3 12 14 0,3 9-14 0,-6-21 21 15,0 0-21-15,8 31 21 0,7 5-21 0,-15-36 21 0,0 0-21 16,12 38 21-16,0 6-21 0,-12-44 18 15,0 0-18-15,11 43 18 0,-2 3-18 0,-9-46 13 0,0 0-13 16,10 49 14-16,1-1-14 0,-11-48 13 0,0 0-13 16,10 51 13-16,-1-5-13 0,-9-46 13 0,0 0-13 15,7 49 14-15,0 3-14 0,-7-52 12 0,0 0-12 0,7 55 12 16,0-3-12-16,-7-52 17 0,0 0-17 0,7 54 17 16,-1-2-17-16,-6-52 17 0,0 0-17 0,3 48 17 15,1-3-17-15,-4-45 19 0,0 0-19 0,5 40 20 16,2-2-20-16,-7-38 21 0,0 0-21 0,5 38 21 15,-1 7-21-15,-4-45 24 0,0 0-24 0,-4 45 25 16,-1-4-25-16,5-41 22 0,0 0-22 0,-7 40 23 16,0 0-23-16,7-40 22 0,0 0-22 0,-3 38 23 15,1 0-23-15,2-38 18 0,0 0-18 0,0 35 19 16,0-4-19-16,0-31 15 0,0 0-15 0,0 35 16 16,-2 6-16-16,2-41 11 0,0 0-11 0,-5 43 12 0,-1 6-12 15,6-49 10-15,0 0-10 0,-7 50 10 0,6 2-10 16,1-52 8-16,0 0-8 0,0 54 8 0,-4-6-8 15,4-48 7-15,0 0-7 0,-3 49 8 0,1-3-8 16,2-46 7-16,0 0-7 0,-4 47 8 0,2 5-8 16,2-52 9-16,0 0-9 0,0 52 9 0,6 0-9 15,-6-52 9-15,0 0-9 0,0 48 9 0,0-3-9 0,0-45 12 16,0 0-12-16,0 40 12 0,2-4-12 16,-2-36 15-16,0 0-15 0,7 37 16 0,-2 1-16 0,-5-38 14 15,0 0-14-15,5 40 14 0,-1-1-14 0,-4-39 17 16,0 0-17-16,3 40 17 0,4 0-17 0,-7-40 17 15,0 0-17-15,7 38 17 0,-1 5-17 0,-6-43 14 0,0 0-14 16,3 45 15-16,-1-1-15 0,-2-44 15 0,0 0-15 16,2 38 15-16,-1-4-15 0,-1-34 13 0,0 0-13 15,4 37 13-15,-4 11-13 0,0-48 12 0,0 0-12 16,4 54 12-16,-1 3-12 0,-3-57 10 0,0 0-10 0,4 55 11 16,-3-1-11-16,-1-54 11 0,0 0-11 0,0 48 12 15,-1-1-12-15,1-47 9 0,0 0-9 0,-2 48 10 16,4 6-10-16,-2-54 9 0,0 0-9 0,1 54 9 15,-2-6-9-15,1-48 8 0,0 0-8 0,-2 47 9 16,4 0-9-16,-2-47 8 0,0 0-8 0,1 46 8 16,1-2-8-16,-2-44 8 0,0 0-8 0,2 41 8 15,0 1-8-15,-2-42 8 0,0 0-8 0,1 45 8 16,-2 7-8-16,1-52 8 0,0 0-8 0,-2 52 8 16,0-1-8-16,2-51 10 0,0 0-10 0,-2 54 10 0,1 3-10 15,1-57 11-15,0 0-11 0,-2 59 11 0,0 2-11 16,2-61 11-16,0 0-11 0,-2 65 11 0,-3 6-11 15,5-71 13-15,0 0-13 0,-7 71 14 0,0 4-14 16,7-75 13-16,0 0-13 0,-4 74 13 0,-4-5-13 16,8-69 12-16,0 0-12 0,-9 68 12 0,0 1-12 15,9-69 11-15,0 0-11 0,-9 68 11 0,0-8-11 16,9-60 8-16,0 0-8 0,-10 61 9 0,-4-3-9 0,14-58 7 16,0 0-7-16,-16 56 7 0,2-1-7 0,14-55 5 15,0 0-5-15,-13 57 6 0,3-3-6 0,10-54 4 16,0 0-4-16,-11 50 5 0,2-5-5 0,9-45 3 15,0 0-3-15,-7 45 4 0,2 0-4 0,5-45 3 16,0 0-3-16,-11 45 3 0,-1-2-3 0,12-43 2 16,0 0-2-16,-12 42 3 0,1 3-3 0,11-45 3 0,0 0-3 15,-9 47 3-15,0 1-3 0,9-48 2 0,0 0-2 16,-8 50 3-16,-3-1-3 0,11-49 2 0,0 0-2 16,-11 48 3-16,1-1-3 0,10-47 2 0,0 0-2 15,-9 43 2-15,-3 0-2 0,12-43 2 0,0 0-2 0,-11 47 2 16,2 9-2-16,9-56 1 0,0 0-1 0,-12 53 1 15,1-3-1-15,11-50 2 0,0 0-2 0,-14 47 2 16,5-4-2-16,9-43 2 0,0 0-2 0,-8 47 2 16,1 3-2-16,7-50 2 0,0 0-2 0,-8 54 3 15,0 1-3-15,8-55 2 0,0 0-2 0,-11 57 3 16,4 6-3-16,7-63 3 0,0 0-3 0,-7 66 3 16,5-8-3-16,2-58 3 0,0 0-3 0,-5 49 3 15,-2-1-3-15,7-48 2 0,0 0-2 0,-7 49 3 16,3 4-3-16,4-53 2 0,0 0-2 0,-3 56 3 0,-3-4-3 15,6-52 3-15,0 0-3 0,-5 48 3 0,2-3-3 16,3-45 2-16,0 0-2 0,-4 45 3 0,1 7-3 16,3-52 2-16,0 0-2 0,-2 55 3 0,-4-1-3 15,6-54 3-15,0 0-3 0,-3 57 3 0,-1 7-3 16,4-64 2-16,0 0-2 0,-3 61 3 0,-1-1-3 16,4-60 3-16,0 0-3 0,-1 63 3 0,-1 8-3 0,2-71 3 15,0 0-3-15,0 74 3 0,-4 2-3 0,4-76 2 16,0 0-2-16,-3 75 3 0,-2-11-3 0,5-64 2 15,0 0-2-15,-6 57 3 0,-1 0-3 0,7-57 2 0,0 0-2 16,-3 64 3-16,-1 10-3 0,4-74 2 0,0 0-2 16,-7 73 3-16,5-2-3 0,2-71 1 0,0 0-1 15,0 64 2-15,0-9-2 0,0-55 2 0,0 0-2 16,0 57 2-16,-3 11-2 0,3-68 2 0,0 0-2 16,-4 62 2-16,2-10-2 0,2-52 1 0,0 0-1 15,-5 38 1-15,3-8-1 0,2-30 1 0,0 0-1 0,-3 31 1 16,-6 14-1-16,9-45 0 0,0 0 0 0,-11 38 0 15,3-16 0-15,8-22 0 0,0 0 0 0,-6 25 0 16,1 11 0-16,5-36-4 0,0 0 4 0,-5 38-4 16,-2 5 4-16,7-43-9 0,0 0 9 0,-7 50-8 15,0 9 8-15,7-59-14 0,0 0 14 0,-6 54-13 16,1-14 13-16,5-40-18 0,0 0 18 0,-9 41-17 16,-7 9 17-16,16-50-16 0,0 0 16 0,-14 54-16 15,5-2 16-15,9-52-14 0,0 0 14 0,-7 52-14 0,-1 10 14 16,8-62-12-16,0 0 12 0,-9 64-12 0,2-5 12 15,7-59-15-15,0 0 15 0,-6 57-14 0,3 4 14 16,3-61-12-16,0 0 12 0,-2 64-11 0,-1 5 11 16,3-69-11-16,0 0 11 0,-2 69-10 0,0 0 10 15,2-69-10-15,0 0 10 0,0 66-10 0,0-3 10 16,0-63-9-16,0 0 9 0,0 65-9 0,0 6 9 16,0-71-11-16,0 0 11 0,2 71-10 0,3-2 10 0,-5-69-10 15,0 0 10-15,5 64-10 0,-1-10 10 0,-4-54-10 16,0 0 10-16,2 49-10 0,1-8 10 0,-3-41-8 15,0 0 8-15,5 47-8 0,3 8 8 0,-8-55-7 16,0 0 7-16,5 45-6 0,-3-22 6 0,-2-23-6 16,0 0 6-16,3 27-6 0,4 18 6 0,-7-45-5 0,0 0 5 15,11 47-5-15,1-5 5 0,-12-42-6 0,0 0 6 16,14 39-5-16,-5 1 5 0,-9-40-12 0,0 0 12 16,11 45-11-16,3 2 11 0,-14-47-18 0,0 0 18 0,14 52-17 15,2 7 17-15,-16-59-40 0,0 0 40 0,16 53-39 16,-4-16 39-16,-12-37-53 0,0 0 53 0,16 34-53 15,7 11 53-15,-23-45-43 0,0 0 43 0,24 49-42 16,6-1 42-16,-30-48-40 0,0 0 40 0,25 37-39 16,-13-18 39-16,-12-19-33 0,0 0 33 0,9 1-32 15,2-15 32-15,-1 1-873 0</inkml:trace>
  <inkml:trace contextRef="#ctx0" brushRef="#br0" timeOffset="1549.95">4531 8391 483 0,'0'0'0'0,"0"0"0"0,0 0 0 0,0 0 7 15,0 0-7-15,0 0 7 0,0 0-7 0,0 0 22 0,0 0-22 16,7-17 23-16,-7 17-23 0,0 0 24 0,0 0-24 16,-8-3 25-16,8 3-25 0,0 0 17 0,0 0-17 15,-4-9 17-15,4 9-17 0,0 0 12 0,0 0-12 16,-9-3 12-16,9 3-12 0,0 0 7 0,0 0-7 15,-5-4 8-15,5 4-8 0,0 0 2 0,0 0-2 0,-9-3 3 16,9 3-3-16,0 0 0 0,0 0 0 0,-9 7 1 16,-5 12-1-16,14-19 0 0,0 0 0 0,-14 38 0 15,11 8 0-15,3-46-1 0,0 0 1 0,0 63 0 16,12 20 0-16,-12-83-1 0,0 0 1 0,14 93 0 16,0 8 0-16,-14-101 0 0,0 0 0 0,14 105 0 15,0-6 0-15,-14-99 0 0,0 0 0 0,16 100 1 16,4 1-1-16,-20-101 1 0,0 0-1 0,17 109 2 15,1 8-2-15,-18-117 3 0,0 0-3 0,14 125 4 16,-2 5-4-16,-12-130 4 0,0 0-4 0,6 142 5 0,-1 3-5 16,-5-145 5-16,0 0-5 0,0 152 5 0,-5-5-5 15,5-147 6-15,0 0-6 0,-4 139 6 0,2-9-6 16,2-130 6-16,0 0-6 0,-3 119 6 0,3-7-6 16,0-112 6-16,0 0-6 0,3 101 7 0,-1-16-7 15,-2-85 13-15,0 0-13 0,0 76 14 0,0-7-14 16,0-69 19-16,0 0-19 0,0 61 19 0,-5 1-19 15,5-62 21-15,0 0-21 0,-5 59 22 0,6-11-22 16,-1-48 26-16,0 0-26 0,4 37 26 0,1-1-26 16,-5-36 25-16,0 0-25 0,6 28 26 0,1-1-26 0,-7-27 25 15,0 0-25-15,8 21 26 0,-2-7-26 0,-6-14 22 0,0 0-22 16,8 10 23-16,7 1-23 0,-15-11 22 0,0 0-22 16,12 10 23-16,7-1-23 0,-19-9 23 0,0 0-23 15,23 5 23-15,13-2-23 0,-36-3 23 0,0 0-23 16,40 0 23-16,4-5-23 0,-44 5 23 0,0 0-23 0,43-7 24 15,6 2-24-15,-49 5 24 0,0 0-24 16,44-9 24-16,2-1-24 0,-46 10 21 0,0 0-21 0,46-10 22 16,-2 3-22-16,-44 7 17 0,0 0-17 0,32-6 18 15,-9 5-18-15,-23 1 21 0,0 0-21 0,12 0 21 16,-7 0-21-16,-5 0 13 0,0 0-13 0,0 0 14 16,0 0-14-16,0 0 9 0,0 0-9 0,-9-5 9 15,-17-28-9-15,-1 2-1020 0</inkml:trace>
  <inkml:trace contextRef="#ctx0" brushRef="#br0" timeOffset="4583.92">7325 9020 371 0,'0'0'0'0,"0"0"0"0,0 0 0 16,0 0 13-16,0 0-13 0,0 0 13 0,0 0-13 15,0 0 47-15,0 0-47 0,0 0 48 0,0 0-48 0,0 0 65 16,0 0-65-16,0 0 65 0,0 0-65 0,0 0 51 16,0 0-51-16,36-11 51 0,-8 8-51 0,-28 3 28 15,0 0-28-15,35-2 28 0,6-1-28 0,-41 3 33 0,0 0-33 16,46-9 34-16,-2 2-34 0,-44 7 32 0,0 0-32 15,46-5 32-15,-4 1-32 0,-42 4 31 0,0 0-31 16,44-3 32-16,9-1-32 0,-53 4 27 0,0 0-27 16,51-1 27-16,4-6-27 0,-55 7 23 0,0 0-23 0,56-5 23 15,-1-2-23-15,-55 7 14 0,0 0-14 0,51-4 15 16,-3 3-15-16,-48 1 10 0,0 0-10 16,46-7 10-16,3 1-10 0,-49 6 10 0,0 0-10 0,46-7 11 15,-11 7-11-15,-35 0 10 0,0 0-10 0,28-1 10 16,-10-6-10-16,-18 7 9 0,0 0-9 0,14-4 10 15,-9 4-10-15,-5 0 9 0,0 0-9 0,0 0 9 16,0 0-9-16,0 0 8 0,0 0-8 0,7 0 9 16,-7 0-9-16,0 0 8 0,0 0-8 0,0 0 9 15,0 0-9-15,0 0 8 0,0 0-8 0,0 0 9 16,0 0-9-16,0 0 8 0,0 0-8 0,0 0 9 0,0 0-9 16,0 0 8-16,0 0-8 0,0 0 8 0,0 0-8 15,0 0 7-15,0 0-7 0,0 0 7 0,-26 7-7 16,26-7 7-16,0 0-7 0,-44 0 7 0,-7 4-7 15,51-4 1-15,0 0-1 0,-59 5 2 0,1-2-2 16,58-3 0-16,0 0 0 0,-67 6 0 0,-16-3 0 16,83-3 0-16,0 0 0 0,-86 4 0 0,5-3 0 0,81-1-2 15,0 0 2-15,-88 4-2 0,-4-1 2 0,92-3-6 16,0 0 6-16,-87 4-5 0,6 1 5 0,81-5-4 16,0 0 4-16,-67 7-3 0,6-2 3 0,61-5-3 15,0 0 3-15,-48 3-2 0,13-3 2 0,35 0-1 0,0 0 1 16,-22 4-1-16,8-2 1 0,14-2-1 15,0 0 1-15,-10 1-1 0,10-1 1 0,0 0-1 0,0 0 1 16,-7 2 0-16,7-2 0 0,0 0 0 0,0 0 0 16,12 10 0-16,20-1 0 0,-32-9 0 0,0 0 0 15,46 9 0-15,15-9 0 0,-61 0 0 0,0 0 0 0,78 0 0 16,12 0 0-16,-90 0-1 0,0 0 1 0,99-5 0 16,7 1 0-16,-106 4-2 0,0 0 2 0,112-3-1 15,5-1 1-15,-117 4-4 0,0 0 4 0,116-5-4 16,2-4 4-16,-118 9-4 0,0 0 4 0,113-3-3 15,-12 3 3-15,-101 0-6 0,0 0 6 0,93 2-5 16,-15-4 5-16,-78 2-5 0,0 0 5 0,67 0-4 16,-12 0 4-16,-55 0-5 0,0 0 5 0,44 3-5 15,-12-1 5-15,-32-2-3 0,0 0 3 0,22 0-2 16,-7 4 2-16,-15-4-2 0,0 0 2 0,5 3-1 0,-5-3 1 16,0 0 0-16,0 0 0 0,0 0 0 0,0 0 0 15,0 0 0-15,0 0 0 0,0 0 1 0,0 0-1 16,0 0 1-16,0 0-1 0,0 0 2 0,0 0-2 15,0 0 2-15,0 0-2 0,0 0 3 0,0 0-3 16,0 0 3-16,0 0-3 0,0 0 4 0,0 0-4 16,0 0 4-16,0 0-4 0,0 0 4 0,0 0-4 15,0 0 6-15,0 0-6 0,0 0 6 0,0 0-6 0,0 0 7 16,0 0-7-16,0 0 7 0,0 0-7 0,0 0 7 16,0 0-7-16,0 0 7 0,0 0-7 0,0 0 7 15,0 0-7-15,0 0 8 0,0 0-8 0,0 0 5 0,0 0-5 16,0 0 5-16,0 0-5 0,0 0 4 0,0 0-4 15,0 0 4-15,0 0-4 0,0 0 3 0,0 0-3 16,0 0 4-16,0 0-4 0,0 0 3 0,0 0-3 16,0 0 3-16,0 0-3 0,0 0 3 0,0 0-3 0,0 0 4 15,0 0-4-15,0 0 4 0,0 0-4 0,0 0 4 16,0 0-4-16,0 0 3 0,0 0-3 0,0 0 4 16,0 0-4-16,0 0 4 0,0 0-4 0,0 0 4 15,0 0-4-15,0 0 3 0,0 0-3 0,0 0 4 16,0 0-4-16,0 0 4 0,0 0-4 0,0 0 4 15,0 0-4-15,0 0 4 0,0 0-4 0,0 0 5 16,0 0-5-16,0 0 4 0,0 0-4 0,0 0 4 16,0 0-4-16,0 0 4 0,0 0-4 0,0 0 4 15,0 0-4-15,0 0 4 0,0 0-4 0,0 0 4 16,0 0-4-16,0 0 3 0,0 0-3 0,0 0 4 16,0 0-4-16,0 0 3 0,0 0-3 0,0 0 3 0,0 0-3 15,0 0 3-15,0 0-3 0,0 0 3 0,0 0-3 16,0 0 3-16,0 0-3 0,0 0 3 0,0 0-3 15,0 0 3-15,0 0-3 0,0 0 3 0,0 0-3 16,0 0 3-16,0 0-3 0,0 0 4 0,0 0-4 16,0 0 5-16,0 0-5 0,0 0 5 0,0 0-5 15,0 0 7-15,0 0-7 0,0 0 7 0,0 0-7 0,0 0 8 16,0 0-8-16,0 0 8 0,0 0-8 0,0 0 7 16,0 0-7-16,0 0 7 0,0 0-7 0,0 0 7 15,0 0-7-15,0 0 7 0,0 0-7 0,0 0 7 16,0 0-7-16,0 0 7 0,0 0-7 0,0 0 7 15,0 0-7-15,0 0 7 0,0 0-7 0,0 0 7 0,0 0-7 16,0 0 7-16,0 0-7 0,0 0 6 0,0 0-6 16,0 0 6-16,0 0-6 0,0 0 6 0,0 0-6 15,0 0 7-15,0 0-7 0,0 0 4 0,0 0-4 16,0 0 5-16,0 0-5 0,0 0 3 0,0 0-3 0,0 0 4 16,0 0-4-16,0 0 3 0,0 0-3 0,0 0 3 15,0 0-3-15,0 0 2 0,0 0-2 0,0 0 3 16,0 0-3-16,0 0 3 0,0 0-3 0,0 0 3 15,0 0-3-15,0 0 2 0,0 0-2 0,0 0 3 16,0 0-3-16,0 0 2 0,0 0-2 0,0 0 3 16,0 0-3-16,0 0 3 0,0 0-3 0,0 0 3 15,0 0-3-15,0 0 4 0,0 0-4 0,0 0 5 16,0 0-5-16,0 0 5 0,0 0-5 0,0 0 5 16,0 0-5-16,0 0 6 0,0 0-6 0,0 0 6 15,0 0-6-15,0 0 6 0,0 0-6 0,0 0 7 0,0 0-7 16,0 0 7-16,0 0-7 0,0 0 7 0,0 0-7 15,0 0 6-15,0 0-6 0,0 0 6 0,0 0-6 16,0 0 4-16,0 0-4 0,0 0 4 0,0 0-4 16,0 0 2-16,0 0-2 0,0 0 2 0,0 0-2 15,0 0 1-15,0 0-1 0,0 0 1 0,0 0-1 16,0 0 0-16,0 0 0 0,0 0 1 0,0 0-1 0,0 0 0 16,0 0 0-16,0 0 1 0,0 0-1 0,0 0 0 15,0 0 0-15,0 0 0 0,0 0 0 0,0 0 0 16,0 0 0-16,0 0 1 0,0 0-1 0,0 0 0 15,0 0 0-15,0 0 1 0,0 0-1 0,0 0 0 0,0 0 0 16,0 0 1-16,0 0-1 0,0 0 0 0,0 0 0 16,0 0 0-16,0 0 0 0,0 0 0 0,0 0 0 15,0 0 1-15,0 0-1 0,0 0 1 0,0 0-1 16,0 0 1-16,0 0-1 0,0 0 1 0,0 0-1 0,0 0 2 16,0 0-2-16,0 0 1 0,0 0-1 0,0 0 2 15,0 0-2-15,0 0 2 0,0 0-2 0,0 0 2 16,0 0-2-16,0 0 0 0,0 0 0 0,-11 0 0 15,-42 14 0-15,2 0-1245 0</inkml:trace>
  <inkml:trace contextRef="#ctx0" brushRef="#br0" timeOffset="5806.9">7537 10421 830 0,'0'0'0'0,"0"0"0"16,0 0 0-16,0 0-5 0,0 0 5 0,0 0-4 0,0 0 4 15,0 0-9-15,0 0 9 0,0 0-9 0,0 0 9 16,0 0 2-16,0 0-2 0,0 0 2 0,0 0-2 16,0 0 18-16,0 0-18 0,0 0 19 0,0 0-19 15,0 0 42-15,0 0-42 0,5-10 42 0,-5 5-42 16,0 5 48-16,0 0-48 0,0 0 49 0,0 0-49 16,0 0 40-16,0 0-40 0,0-9 40 0,0 9-40 0,0 0 30 15,0 0-30-15,0 0 31 0,0 0-31 0,0 0 20 16,0 0-20-16,0 0 20 0,0 0-20 0,0 0 12 15,0 0-12-15,0 0 12 0,0 0-12 0,0 0 8 16,0 0-8-16,0 0 9 0,13-3-9 0,-13 3 6 0,0 0-6 16,14 0 6-16,5-5-6 0,-19 5 8 15,0 0-8-15,30-4 9 0,2 1-9 0,-32 3 4 0,0 0-4 16,32-4 4-16,-4 2-4 0,-28 2 2 0,0 0-2 16,30-1 3-16,7-1-3 0,-37 2 1 0,0 0-1 15,37-2 1-15,2 2-1 0,-39 0 0 0,0 0 0 0,37 2 0 16,7 0 0-16,-44-2 0 0,0 0 0 0,42 1 0 15,2 1 0-15,-44-2 0 0,0 0 0 0,41 5 0 16,-9 2 0-16,-32-7 0 0,0 0 0 0,35 7 1 16,4 2-1-16,-39-9 2 0,0 0-2 0,39 9 3 15,-8-3-3-15,-31-6 7 0,0 0-7 0,32 4 7 16,0-4-7-16,-32 0 8 0,0 0-8 0,32 2 8 16,-4 3-8-16,-28-5 9 0,0 0-9 0,25 7 9 15,-6-2-9-15,-19-5 7 0,0 0-7 0,12 3 8 0,2-3-8 16,-14 0 6-16,0 0-6 0,15 0 6 0,-7 0-6 15,-8 0 7-15,0 0-7 0,6 0 7 0,-6 0-7 16,0 0 10-16,0 0-10 0,7 0 11 0,-7 0-11 16,0 0 18-16,0 0-18 0,0 0 18 0,0 0-18 15,0 0 21-15,0 0-21 0,7-5 21 0,-7 5-21 16,0 0 20-16,0 0-20 0,0 0 21 0,0 0-21 16,0 0 19-16,0 0-19 0,0 0 20 0,0 0-20 15,0 0 16-15,0 0-16 0,0 0 17 0,0 0-17 16,0 0 14-16,0 0-14 0,0 0 14 0,0 0-14 0,0 0 12 15,0 0-12-15,0 0 12 0,0 0-12 0,0 0 11 0,0 0-11 16,0 0 11-16,0 0-11 0,0 0 10 16,0 0-10-16,0 0 10 0,0 0-10 0,0 0 9 0,0 0-9 15,0 0 10-15,0 0-10 0,0 0 10 0,0 0-10 16,0 0 11-16,0 0-11 0,0 0 8 0,0 0-8 16,0 0 9-16,0 0-9 0,0 0 8 0,0 0-8 0,0 0 9 15,0 0-9-15,0 0 8 0,0 0-8 0,0 0 8 16,0 0-8-16,0 0 5 0,0 0-5 0,0 0 6 15,0 0-6-15,0 0 4 0,0 0-4 0,0 0 5 16,0 0-5-16,0 0 3 0,0 0-3 0,0 0 4 16,0 0-4-16,0 0 2 0,0 0-2 0,0 0 2 15,0 0-2-15,0 0 0 0,0 0 0 0,0 0 1 16,0 0-1-16,0 0 0 0,0 0 0 0,0 0 0 16,0 0 0-16,0 0-1 0,0 0 1 0,0 0 0 15,0 0 0-15,0 0-6 0,0 0 6 0,0 0-6 16,-7-7 6-16,-2 2-1291 0</inkml:trace>
  <inkml:trace contextRef="#ctx0" brushRef="#br0" timeOffset="7068.98">7557 9885 527 0,'0'0'0'0,"0"0"0"0,0 0 0 16,0 0 8-16,0 0-8 0,0 0 8 0,0 0-8 15,0 0 16-15,0 0-16 0,0 0 17 0,0 0-17 16,0 0 32-16,0 0-32 0,12 0 32 0,-2 0-32 0,-10 0 28 15,0 0-28-15,22 0 29 0,9 0-29 16,-31 0 22-16,0 0-22 0,32 0 23 0,0 0-23 0,-32 0 22 16,0 0-22-16,35 0 23 0,6 0-23 0,-41 0 18 0,0 0-18 15,40-5 18-15,6 0-18 0,-46 5 17 0,0 0-17 16,46-6 17-16,3 5-17 0,-49 1 20 0,0 0-20 16,46-2 21-16,7-2-21 0,-53 4 24 0,0 0-24 0,50-6 24 15,4-1-24-15,-54 7 33 0,0 0-33 0,51-12 33 16,2 1-33-16,-53 11 33 0,0 0-33 0,53-10 34 15,-7-1-34-15,-46 11 31 0,0 0-31 0,41-8 31 16,-10 4-31-16,-31 4 25 0,0 0-25 0,27-3 26 16,-13-4-26-16,-14 7 20 0,0 0-20 0,11-7 20 15,-4-2-20-15,-7 9 20 0,0 0-20 0,0 0 21 16,5-7-21-16,-5 7 23 0,0 0-23 0,0 0 24 16,5-15-24-16,-5 15 24 0,0 0-24 0,4-12 24 15,-3 0-24-15,-1 12 21 0,0 0-21 0,0-13 22 16,-1 0-22-16,1 13 20 0,0 0-20 0,-4-14 20 15,-1 2-20-15,5 12 16 0,0 0-16 0,-5-12 17 16,-4-2-17-16,9 14 14 0,0 0-14 0,-9-16 14 16,4 7-14-16,5 9 14 0,0 0-14 0,-7-12 14 0,-2 2-14 15,9 10 12-15,0 0-12 0,-9-10 13 0,2-1-13 16,7 11 10-16,0 0-10 0,-4-10 10 0,-4-2-10 16,8 12 10-16,0 0-10 0,-9-14 11 0,3 2-11 15,6 12 10-15,0 0-10 0,-7-9 10 0,2 4-10 16,5 5 8-16,0 0-8 0,-5-7 8 0,-4 2-8 15,9 5 4-15,0 0-4 0,0 0 5 0,-12-11-5 0,12 11 3 16,0 0-3-16,-6-5 3 0,-2 0-3 0,8 5 2 16,0 0-2-16,-11-7 2 0,-5-2-2 0,16 9 0 0,0 0 0 15,-19-12 1-15,-4 5-1 0,23 7 0 0,0 0 0 16,-21-5 0-16,-4-3 0 0,25 8-2 0,0 0 2 16,-27-7-1-16,1 0 1 0,26 7-2 15,0 0 2-15,-26-5-1 0,-6-4 1 0,32 9-1 0,0 0 1 16,-36-9-1-16,3-1 1 0,33 10-1 0,0 0 1 15,-35-9-1-15,-2 4 1 0,37 5-1 0,0 0 1 16,-41-3 0-16,-3 3 0 0,44 0-1 0,0 0 1 16,-42 0-1-16,1 1 1 0,41-1-2 0,0 0 2 0,-35 4-1 15,-6-1 1-15,41-3-3 0,0 0 3 0,-37 4-2 16,-3-1 2-16,40-3-3 0,0 0 3 0,-41 5-3 16,0 7 3-16,41-12-4 0,0 0 4 0,-44 9-4 15,7 3 4-15,37-12-6 0,0 0 6 0,-35 16-6 16,3-1 6-16,32-15-8 0,0 0 8 0,-31 21-8 15,-6 3 8-15,37-24-9 0,0 0 9 0,-32 28-8 16,5-2 8-16,27-26-12 0,0 0 12 0,-21 31-12 16,2 11 12-16,19-42-14 0,0 0 14 0,-23 45-13 0,7 5 13 15,16-50-13-15,0 0 13 0,-11 50-12 0,6 0 12 16,5-50-12-16,0 0 12 0,-3 50-11 0,8 2 11 16,-5-52-13-16,0 0 13 0,7 49-12 0,0-11 12 15,-7-38-13-15,0 0 13 0,9 34-13 0,3-8 13 16,-12-26-16-16,0 0 16 0,12 19-16 0,-1-13 16 15,1-1-990-15</inkml:trace>
  <inkml:trace contextRef="#ctx0" brushRef="#br0" timeOffset="16135.79">25053 7325 303 0,'0'0'0'0,"0"0"0"0,0 0 0 0,0 0 9 16,0 0-9-16,0 0 10 0,0 0-10 0,0 0 48 15,0 0-48-15,0 0 49 0,0 0-49 0,0 0 83 16,0 0-83-16,0 0 83 0,0 0-83 0,0 0 88 15,0 0-88-15,21 11 89 0,12-8-89 0,-33-3 49 0,0 0-49 16,46 5 49-16,9-1-49 0,-55-4 48 16,0 0-48-16,60 0 49 0,8 0-49 0,-68 0 37 0,0 0-37 15,73 2 38-15,-4 1-38 0,-69-3 31 0,0 0-31 0,63 4 31 16,-8-8-31-16,-55 4 23 0,0 0-23 0,46-2 24 16,-11-1-24-16,-35 3 18 0,0 0-18 0,32-4 18 15,1 1-18-15,-33 3 14 0,0 0-14 0,28-2 15 16,-15 2-15-16,-13 0 11 0,0 0-11 0,7 0 11 15,-7 0-11-15,0 0 10 0,0 0-10 0,0 0 10 16,5 0-10-16,-5 0 9 0,0 0-9 0,0 0 9 16,0 0-9-16,0 0 7 0,0 0-7 0,0 0 7 15,-5-7-7-15,5 7 5 0,0 0-5 0,-16-5 5 16,-9 2-5-16,25 3 1 0,0 0-1 0,-31 0 2 16,-7 1-2-16,38-1 0 0,0 0 0 0,-40 4 0 15,-6 3 0-15,46-7 0 0,0 0 0 0,-53 5 0 0,-10 2 0 16,63-7 0-16,0 0 0 0,-69 0 0 15,-4 0 0-15,73 0-1 0,0 0 1 0,-70 0 0 16,3 0 0-16,67 0 0 0,0 0 0 0,-71 0 0 0,-3-4 0 16,74 4-1-16,0 0 1 0,-72-5 0 0,5 2 0 15,67 3-1-15,0 0 1 0,-58 0 0 0,17 0 0 16,41 0-2-16,0 0 2 0,-26 2-1 0,13-4 1 0,13 2-2 16,0 0 2-16,0 0-1 0,-10-4 1 0,10 4-1 15,0 0 1-15,0 0-1 0,0 0 1 0,0 0-1 16,0 0 1-16,0 0 0 0,0 0 0 0,0 0 0 15,0 0 0-15,16 4 0 0,28-2 0 0,-44-2 0 0,0 0 0 16,58 6 0-16,9 0 0 0,-67-6 0 0,0 0 0 16,71 7 0-16,6-7 0 0,-77 0 0 0,0 0 0 15,81 0 0-15,4 0 0 0,-85 0 0 0,0 0 0 16,88 3 1-16,0-3-1 0,-88 0 1 0,0 0-1 16,81 5 2-16,-17 2-2 0,-64-7 3 0,0 0-3 0,48 5 3 15,-20-1-3-15,-28-4 3 0,0 0-3 0,16 3 3 16,-7-3-3-16,-9 0 3 0,0 0-3 0,7 2 3 15,-7-2-3-15,0 0 2 0,0 0-2 0,0 0 3 16,3 7-3-16,-3-7 1 0,0 0-1 0,-14 12 2 16,-25 7-2-16,39-19 1 0,0 0-1 0,-65 23 1 15,-30-1-1-15,95-22 0 0,0 0 0 0,-120 9 0 16,-23-25 0-16,-2 2-925 0</inkml:trace>
  <inkml:trace contextRef="#ctx0" brushRef="#br0" timeOffset="22250.48">21281 6683 91 0,'0'0'0'0,"0"0"0"16,0 0 0-16,0 0 0 0,0 0 0 0,0 0 0 15,0 0 0-15,0 0-9 0</inkml:trace>
  <inkml:trace contextRef="#ctx0" brushRef="#br0" timeOffset="23816.82">21246 6663 539 0,'0'0'0'0,"0"0"0"16,0 0 0-16,0 0 29 0,0 0-29 0,0 0 29 0,0 0-29 15,0 0 48-15,0 0-48 0,0 0 49 0,0 0-49 16,0 0 41-16,0 0-41 0,0 0 41 0,0 0-41 16,0 0 27-16,0 0-27 0,0 0 28 0,0 0-28 15,0 0 19-15,0 0-19 0,-32 3 20 0,1-3-20 16,31 0 11-16,0 0-11 0,-39 0 12 0,-2-5-12 16,41 5 7-16,0 0-7 0,-42-4 7 0,-2 4-7 0,44 0 1 15,0 0-1-15,-46 0 2 0,0 0-2 0,46 0 0 16,0 0 0-16,-41-3 0 0,3 0 0 0,38 3-1 15,0 0 1-15,-34 0 0 0,4 6 0 0,30-6-2 16,0 0 2-16,-25 6-2 0,6 2 2 0,19-8-4 0,0 0 4 16,-16 11-4-16,0 1 4 0,16-12-4 0,0 0 4 15,-14 12-4-15,5 9 4 0,9-21-4 0,0 0 4 16,-5 27-4-16,2 6 4 0,3-33-3 0,0 0 3 0,-2 40-2 16,2 14 2-16,0-54-3 0,0 0 3 0,2 60-2 15,-1 8 2-15,-1-68-3 0,0 0 3 0,2 69-2 16,-2-2 2-16,0-67-3 0,0 0 3 0,4 73-3 15,-1 9 3-15,-3-82-2 0,0 0 2 0,7 81-2 16,0 4 2-16,-7-85-1 0,0 0 1 0,7 90 0 16,0 1 0-16,-7-91 0 0,0 0 0 0,9 90 1 15,-4 6-1-15,-5-96 5 0,0 0-5 0,9 93 5 16,0-3-5-16,-9-90 13 0,0 0-13 0,11 93 14 16,-1 6-14-16,-10-99 21 0,0 0-21 0,9 99 21 15,3-4-21-15,-12-95 28 0,0 0-28 0,16 93 29 16,-5 1-29-16,-11-94 31 0,0 0-31 0,12 91 31 0,-1-1-31 15,-11-90 35-15,0 0-35 0,12 89 35 0,-5-8-35 16,-7-81 37-16,0 0-37 0,7 85 37 0,2 5-37 16,-9-90 35-16,0 0-35 0,9 86 36 0,-2-4-36 15,-7-82 31-15,0 0-31 0,7 85 32 0,-2 1-32 16,-5-86 34-16,0 0-34 0,4 92 34 0,1-7-34 16,-5-85 28-16,0 0-28 0,9 84 28 0,0 1-28 15,-9-85 28-15,0 0-28 0,7 90 29 0,-2 9-29 0,-5-99 32 16,0 0-32-16,0 104 33 0,-3-2-33 0,3-102 32 15,0 0-32-15,-2 105 33 0,0 4-33 0,2-109 30 16,0 0-30-16,-3 111 30 0,-3-4-30 0,6-107 28 0,0 0-28 16,-7 111 28-16,0 7-28 0,7-118 26 15,0 0-26-15,-7 116 26 0,-2-7-26 0,9-109 25 0,0 0-25 16,-12 109 26-16,-2 12-26 0,14-121 22 0,0 0-22 16,-13 112 23-16,6-4-23 0,7-108 20 0,0 0-20 0,-7 107 20 15,2 9-20-15,5-116 21 0,0 0-21 0,-7 111 21 16,5-7-21-16,2-104 17 0,0 0-17 0,-3 102 18 15,-6 3-18-15,9-105 14 0,0 0-14 0,-11 104 15 16,2-7-15-16,9-97 13 0,0 0-13 0,-12 93 13 16,2 8-13-16,10-101 13 0,0 0-13 0,-13 93 13 15,8-3-13-15,5-90 13 0,0 0-13 0,-7 87 14 16,3 4-14-16,4-91 16 0,0 0-16 0,-1 89 17 16,-1-10-17-16,2-79 16 0,0 0-16 0,-2 76 17 15,2-3-17-15,0-73 14 0,0 0-14 0,2 73 15 16,0 8-15-16,-2-81 15 0,0 0-15 0,1 78 15 15,1-10-15-15,-2-68 13 0,0 0-13 0,-2 62 13 16,-3 4-13-16,5-66 13 0,0 0-13 0,-5 65 14 0,3-1-14 16,2-64 16-16,0 0-16 0,0 71 16 0,0 7-16 15,0-78 14-15,0 0-14 0,2 80 15 0,0-2-15 16,-2-78 14-16,0 0-14 0,3 85 15 0,1 6-15 16,-4-91 15-16,0 0-15 0,1 94 15 0,-2-6-15 0,1-88 15 15,0 0-15-15,-2 83 16 0,0 5-16 0,2-88 15 16,0 0-15-16,-2 89 16 0,1-3-16 0,1-86 13 15,0 0-13-15,-2 85 14 0,0-9-14 0,2-76 14 0,0 0-14 16,0 71 14-16,4 0-14 0,-4-71 14 0,0 0-14 16,3 71 15-16,2 0-15 0,-5-71 15 15,0 0-15-15,11 67 15 0,1-3-15 0,-12-64 13 0,0 0-13 16,13 66 14-16,-3 3-14 0,-10-69 14 16,0 0-14-16,9 76 14 0,2 2-14 0,-11-78 11 0,0 0-11 15,12 76 11-15,-1-5-11 0,-11-71 10 0,0 0-10 0,8 71 10 16,3 6-10-16,-11-77 7 0,0 0-7 15,16 72 8-15,-6-1-8 0,-10-71 7 0,0 0-7 0,11 64 8 16,1-7-8-16,-12-57 7 0,0 0-7 0,13 56 8 16,-3-3-8-16,-10-53 6 0,0 0-6 0,9 56 6 15,0 4-6-15,-9-60 6 0,0 0-6 0,9 61 7 16,0 1-7-16,-9-62 6 0,0 0-6 0,5 49 7 16,-2-22-7-16,-3-27 6 0,0 0-6 0,4 25 7 15,5 7-7-15,-9-32 4 0,0 0-4 0,5 37 5 16,0-1-5-16,-5-36 2 0,0 0-2 0,7 40 2 0,-1 10-2 15,-6-50 1-15,0 0-1 0,5 50 1 0,-3-10-1 16,-2-40 0-16,0 0 0 0,1 38 1 0,3 4-1 16,-4-42 0-16,0 0 0 0,5 38 0 0,-5-7 0 15,0-31 0-15,0 0 0 0,0 29 0 0,2 6 0 16,-2-35-1-16,0 0 1 0,4 40 0 0,-1 12 0 16,-3-52-1-16,0 0 1 0,2 53 0 0,-2 3 0 15,0-56-1-15,0 0 1 0,2 59-1 0,-2-1 1 0,0-58-1 16,0 0 1-16,3 59-1 0,-1-5 1 15,-2-54-1-15,0 0 1 0,2 53 0 0,1 3 0 0,-3-56-1 16,0 0 1-16,5 60 0 0,3 4 0 0,-8-64 0 16,0 0 0-16,7 63 0 0,0-8 0 0,-7-55 0 0,0 0 0 15,3 56 0-15,6-1 0 0,-9-55 0 0,0 0 0 16,11 57 0-16,-3-2 0 0,-8-55 0 0,0 0 0 16,13 54 0-16,-1-6 0 0,-12-48 0 0,0 0 0 15,12 42 0-15,1-9 0 0,-13-33 0 0,0 0 0 0,10 26 0 16,-1-9 0-16,-9-17 0 0,0 0 0 0,7 12 0 15,-1-5 0-15,-6-7 0 0,0 0 0 0,0 0 0 16,3 7 0-16,-3-7 0 0,0 0 0 0,0 0 0 16,0 0 0-16,0 0-1 0,0 0 1 0,0 0 0 15,0 0 0-15,0 0-1 0,0 0 1 0,0 0-1 16,0 0 1-16,0 0-1 0,0 0 1 0,0 0-1 16,0 0 1-16,0 0-3 0,0 0 3 0,0 0-2 15,0 0 2-15,0 0-11 0,0 0 11 0,-7-5-11 16,-34-35 11-16,1 0-2022 0</inkml:trace>
  <inkml:trace contextRef="#ctx0" brushRef="#br0" timeOffset="29585.09">21534 17100 763 0,'0'0'0'0,"0"0"0"16,0 0 0-16,0 0 16 0,0 0-16 0,22 17 16 16,-14-12-16-16,-8-5 34 0,0 0-34 0,12 5 34 15,9 1-34-15,-21-6 36 0,0 0-36 0,30 5 37 16,9-4-37-16,-39-1 19 0,0 0-19 0,40-1 20 16,3-3-20-16,-43 4 14 0,0 0-14 0,47-3 15 15,1-1-15-15,-48 4 12 0,0 0-12 0,51-5 12 16,-1-2-12-16,-50 7 10 0,0 0-10 0,44-5 11 0,-4 3-11 15,-40 2 8-15,0 0-8 0,37 0 9 0,-5 2-9 16,-32-2 14-16,0 0-14 0,37 2 15 0,5-4-15 16,-42 2 17-16,0 0-17 0,41-2 18 0,-8 1-18 15,-33 1 18-15,0 0-18 0,36-4 18 0,4-5-18 16,-40 9 18-16,0 0-18 0,39-15 18 0,-2-6-18 0,-37 21 17 16,0 0-17-16,34-21 18 0,-3 4-18 0,-31 17 15 15,0 0-15-15,29-14 15 0,-6 6-15 0,-23 8 8 16,0 0-8-16,17-6 8 0,-6 3-8 0,-11 3 4 15,0 0-4-15,9-2 4 0,-1 0-4 0,-8 2 3 16,0 0-3-16,13 0 4 0,1 0-4 0,-14 0 5 0,0 0-5 16,19 2 5-16,2 2-5 0,-21-4 8 0,0 0-8 15,27 5 8-15,5 0-8 0,-32-5 13 0,0 0-13 0,33 3 14 16,6-3-14-16,-39 0 22 0,0 0-22 16,32 2 22-16,-9 2-22 0,-23-4 26 0,0 0-26 0,19 5 27 15,0 4-27-15,-19-9 29 0,0 0-29 0,23 10 30 16,-1 0-30-16,-22-10 31 0,0 0-31 0,24 11 31 15,4-3-31-15,-28-8 26 0,0 0-26 0,32 7 26 16,4 0-26-16,-36-7 23 0,0 0-23 0,40 9 23 16,1-1-23-16,-41-8 18 0,0 0-18 0,42 7 18 15,4-1-18-15,-46-6 17 0,0 0-17 0,46 7 17 16,-9 1-17-16,-37-8 14 0,0 0-14 0,40 9 15 16,11-4-15-16,-51-5 12 0,0 0-12 0,53 0 13 15,4-2-13-15,-57 2 11 0,0 0-11 0,58-1 11 16,-3 1-11-16,-55 0 12 0,0 0-12 0,51 1 12 0,0 3-12 15,-51-4 8-15,0 0-8 0,49 3 8 0,-13 1-8 16,-36-4 6-16,0 0-6 0,40 1 7 0,11-1-7 16,-51 0 5-16,0 0-5 0,52 0 5 0,-5 2-5 15,-47-2 4-15,0 0-4 0,51 0 4 0,8 0-4 16,-59 0 3-16,0 0-3 0,54 2 4 0,-11 0-4 0,-43-2 3 16,0 0-3-16,38 3 3 0,10 2-3 0,-48-5 2 15,0 0-2-15,49 4 3 0,-3-6-3 0,-46 2 3 16,0 0-3-16,46-2 3 0,5 0-3 0,-51 2 4 0,0 0-4 15,55-3 5-15,10-2-5 0,-65 5 6 0,0 0-6 16,64-9 7-16,-15-3-7 0,-49 12 10 0,0 0-10 16,42-12 10-16,-3 2-10 0,-39 10 18 0,0 0-18 15,41-11 18-15,1 1-18 0,-42 10 23 0,0 0-23 16,48-12 24-16,10-6-24 0,-58 18 22 0,0 0-22 16,60-19 23-16,-4-1-23 0,-56 20 23 0,0 0-23 0,52-19 24 15,-5 5-24-15,-47 14 21 0,0 0-21 16,46-12 21-16,-2 3-21 0,-44 9 19 0,0 0-19 15,39-10 20-15,-6 1-20 0,-33 9 18 0,0 0-18 0,30-9 18 16,-5 1-18-16,-25 8 15 0,0 0-15 0,20-7 16 16,-10 1-16-16,-10 6 17 0,0 0-17 0,0 0 17 15,0 0-17-15,0 0 15 0,0 0-15 0,0 0 15 16,0 0-15-16,0 0 15 0,0 0-15 0,0 0 15 16,0 0-15-16,0 0 13 0,0 0-13 0,0 0 14 15,0 0-14-15,0 0 12 0,0 0-12 0,0 0 12 16,0 0-12-16,0 0 9 0,0 0-9 0,0 0 10 0,0 0-10 15,0 0 6-15,0 0-6 0,0 0 6 0,0 0-6 16,0 0 3-16,0 0-3 0,0 0 4 0,0 0-4 16,0 0 2-16,0 0-2 0,0 0 2 0,0 0-2 15,0 0 1-15,0 0-1 0,0 0 1 0,-7-8-1 16,7 8 0-16,0 0 0 0,-12-12 0 0,-8-6 0 16,20 18-1-16,0 0 1 0,-23-19 0 0,-1-3 0 0,24 22-1 15,0 0 1-15,-27-23-1 0,-1-1 1 0,28 24-2 16,0 0 2-16,-26-26-2 0,-6 0 2 0,32 26-3 15,0 0 3-15,-30-24-3 0,-4-5 3 0,34 29-4 16,0 0 4-16,-39-28-4 0,-1 7 4 0,40 21-5 16,0 0 5-16,-41-19-4 0,4 2 4 0,37 17-6 0,0 0 6 15,-38-16-5-15,-1 4 5 0,39 12-7 0,0 0 7 16,-37-10-7-16,1 3 7 0,36 7-8 0,0 0 8 16,-35-2-7-16,-2 4 7 0,37-2-8 0,0 0 8 0,-37 7-8 15,-5 1 8-15,42-8-8 0,0 0 8 16,-44 12-8-16,-4 2 8 0,48-14-10 0,0 0 10 0,-46 14-9 15,7-3 9-15,39-11-10 0,0 0 10 0,-35 6-9 16,5-2 9-16,30-4-10 0,0 0 10 0,-25 3-9 16,8 1 9-16,17-4-9 0,0 0 9 0,-16 3-9 15,-2 1 9-15,18-4-9 0,0 0 9 0,-21 3-8 16,5-1 8-16,16-2-9 0,0 0 9 0,-14 0-8 16,3 2 8-16,11-2-9 0,0 0 9 0,-10 1-8 15,-8 1 8-15,18-2-7 0,0 0 7 0,-14 2-7 0,-4 0 7 16,18-2-7-16,0 0 7 0,-17 3-7 15,-6 1 7-15,23-4-6 0,0 0 6 0,-27 3-5 0,-6 0 5 16,33-3-4-16,0 0 4 0,-35 4-3 0,-9-1 3 16,44-3-3-16,0 0 3 0,-43 2-3 0,1-2 3 15,42 0-2-15,0 0 2 0,-42 2-2 0,-1 1 2 16,43-3-2-16,0 0 2 0,-46 4-1 0,0 3 1 16,46-7-1-16,0 0 1 0,-47 5 0 0,-8-3 0 15,55-2-1-15,0 0 1 0,-49-2 0 0,3-2 0 0,46 4 0 16,0 0 0-16,-42-5 0 0,3-2 0 0,39 7 0 15,0 0 0-15,-37-7 0 0,1 2 0 0,36 5 0 16,0 0 0-16,-35-7 0 0,3 0 0 0,32 7 0 0,0 0 0 16,-31-5 0-16,1 0 0 0,30 5 0 0,0 0 0 15,-32-3 0-15,-2-1 0 0,34 4 0 0,0 0 0 16,-33-3 0-16,-1-1 0 0,34 4 0 0,0 0 0 16,-33-3 0-16,-1-1 0 0,34 4-1 0,0 0 1 15,-38-2 0-15,4 1 0 0,34 1-1 0,0 0 1 16,-37-2 0-16,2-1 0 0,35 3-1 0,0 0 1 15,-37-2 0-15,-2 0 0 0,39 2-1 0,0 0 1 0,-37-2-1 16,2 1 1-16,35 1-1 0,0 0 1 0,-37-6-1 16,-4-2 1-16,41 8-1 0,0 0 1 0,-41-7 0 15,-3 5 0-15,44 2-1 0,0 0 1 0,-40-2 0 16,4-1 0-16,36 3 0 0,0 0 0 0,-33-4 0 16,1 1 0-16,32 3 0 0,0 0 0 0,-26-2 0 15,3 4 0-15,23-2 0 0,0 0 0 0,-21 3 0 16,1 1 0-16,20-4 0 0,0 0 0 0,-21 2 0 15,3-2 0-15,18 0 0 0,0 0 0 0,-14 0 0 0,0 0 0 16,14 0 0-16,0 0 0 0,-16 0 0 0,-3-2 0 16,19 2 0-16,0 0 0 0,-23-4 0 0,0 3 0 15,23 1 0-15,0 0 0 0,-23-2 1 0,-3 0-1 16,26 2 0-16,0 0 0 0,-29-1 0 0,-2-3 0 16,31 4 0-16,0 0 0 0,-36-2 0 0,5 1 0 15,31 1 0-15,0 0 0 0,-32-2 1 0,-7 2-1 16,39 0 0-16,0 0 0 0,-39 0 1 0,-1-2-1 0,40 2 0 15,0 0 0-15,-41-3 1 0,1-1-1 0,40 4 0 16,0 0 0-16,-41-1 1 0,6-1-1 0,35 2 0 16,0 0 0-16,-37 0 1 0,-2 3-1 0,39-3 0 0,0 0 0 15,-37 2 0-15,3-2 0 0,34 0 0 0,0 0 0 16,-28 2 0-16,7 1 0 0,21-3-1 0,0 0 1 16,-18 4-1-16,2-1 1 0,16-3-3 0,0 0 3 0,-14 5-2 15,4 2 2-15,10-7-4 0,0 0 4 0,-9 9-4 16,0 3 4-16,9-12-5 0,0 0 5 0,-12 17-5 15,-2 6 5-15,14-23-7 0,0 0 7 0,-14 24-6 16,1 0 6-16,13-24-7 0,0 0 7 0,-9 26-7 16,2-5 7-16,7-21-7 0,0 0 7 0,-3 24-6 15,3 7 6-15,0-31-7 0,0 0 7 0,0 37-6 16,9 6 6-16,-9-43-6 0,0 0 6 0,16 48-5 16,5 3 5-16,-21-51-6 0,0 0 6 0,26 48-5 15,4-8 5-15,-30-40-6 0,0 0 6 0,35 34-6 16,6-4 6-16,-41-30-9 0,0 0 9 0,49 10-9 15,10-22 9-15,-1 0-1470 0</inkml:trace>
  <inkml:trace contextRef="#ctx0" brushRef="#br0" timeOffset="33350.11">26031 16878 471 0,'0'0'0'0,"0"0"0"0,0 0 0 16,0 0 46-16,0 0-46 0,0 0 46 0,0 0-46 15,0 0 132-15,0 0-132 0,0 0 133 0,0 0-133 16,0 0 119-16,0 0-119 0,0 0 120 0,0 0-120 16,0 0 120-16,0 0-120 0,0 0 121 0,0 0-121 0,0 0 63 15,0 0-63-15,0 0 63 0,0-17-63 0,0 17 64 16,0 0-64-16,0 0 65 0,0 0-65 0,0 0 63 16,0 0-63-16,2-16 63 0,4-6-63 0,-6 22 51 0,0 0-51 15,10-33 52-15,4-5-52 0,-14 38 43 0,0 0-43 16,21-38 44-16,8-2-44 0,-29 40 32 0,0 0-32 15,28-36 32-15,-3-1-32 0,-25 37 17 0,0 0-17 16,24-33 17-16,-4 2-17 0,-20 31 10 0,0 0-10 16,17-22 10-16,-4 10-10 0,-13 12 5 0,0 0-5 15,10-6 6-15,-3 5-6 0,-7 1 5 0,0 0-5 16,7 0 5-16,4 0-5 0,-11 0 2 0,0 0-2 0,10 3 3 16,-1 2-3-16,-9-5 0 0,0 0 0 0,14 16 0 15,9 10 0-15,-23-26-1 0,0 0 1 0,29 34-1 16,-1 10 1-16,-28-44-3 0,0 0 3 0,24 48-3 15,-8-1 3-15,-16-47-5 0,0 0 5 0,13 40-5 16,-6-9 5-16,-7-31-6 0,0 0 6 0,7 34-6 16,0 10 6-16,-7-44-5 0,0 0 5 0,5 38-5 0,-1-14 5 15,-4-24-5-15,0 0 5 0,0 16-4 0,0-4 4 16,0-12-4-16,0 0 4 0,1 10-3 0,-1-10 3 16,0 0-3-16,0 0 3 0,0 0-3 0,0 0 3 15,0 0-2-15,0 0 2 0,0 0-1 0,6-28 1 16,-6 28 0-16,0 0 0 0,3-32 0 0,-1 0 0 15,-2 32 0-15,0 0 0 0,5-36 1 0,2-14-1 16,-7 50 2-16,0 0-2 0,13-52 2 0,-3 5-2 0,-10 47 5 16,0 0-5-16,13-45 5 0,3 0-5 0,-16 45 7 15,0 0-7-15,17-40 7 0,-1 6-7 0,-16 34 5 16,0 0-5-16,12-26 6 0,3 9-6 0,-15 17 4 0,0 0-4 16,14-14 5-16,-2-4-5 0,-12 18 3 0,0 0-3 15,9-13 3-15,-9 13-3 0,0 0 1 0,0 0-1 16,10-4 2-16,-3 6-2 0,-7-2 0 0,0 0 0 15,9 5 1-15,4 4-1 0,-13-9 0 0,0 0 0 16,21 27 0-16,9 22 0 0,-30-49-1 0,0 0 1 16,28 55-1-16,-14-10 1 0,-14-45-3 0,0 0 3 15,9 38-3-15,-2-3 3 0,-7-35-6 0,0 0 6 16,5 28-5-16,-1-13 5 0,-4-15-8 0,0 0 8 0,3 11-7 16,-3-11 7-16,0 0-10 0,0 0 10 0,7 8-10 15,-7-8 10-15,0 0-7 0,0 0 7 0,18 2-7 16,0-16 7-16,-18 14-6 0,0 0 6 0,23-24-6 15,-2-16 6-15,-21 40-2 0,0 0 2 0,23-47-1 16,0-3 1-16,-23 50 0 0,0 0 0 0,21-52 0 16,-4 0 0-16,-17 52 1 0,0 0-1 0,18-45 2 0,1 6-2 15,-19 39 5-15,0 0-5 0,18-33 5 0,-2 5-5 16,-16 28 7-16,0 0-7 0,12-19 7 0,-5 9-7 16,-7 10 6-16,0 0-6 0,0 0 7 0,9-4-7 15,-9 4 3-15,0 0-3 0,7 9 4 0,11 8-4 16,-18-17 2-16,0 0-2 0,21 28 3 0,4 10-3 15,-25-38 0-15,0 0 0 0,24 38 1 0,-8-12-1 16,-16-26 0-16,0 0 0 0,13 21 0 0,3-2 0 16,-16-19-1-16,0 0 1 0,19 24 0 0,6 4 0 0,-25-28-1 15,0 0 1-15,21 22-1 0,-11-12 1 0,-10-10-2 16,0 0 2-16,11 4-2 0,5-6 2 0,-16 2-4 16,0 0 4-16,19-7-3 0,2-7 3 0,-21 14-1 0,0 0 1 15,18-24 0-15,-7-9 0 0,-11 33 0 0,0 0 0 16,12-34 0-16,2-3 0 0,-14 37 2 0,0 0-2 15,12-31 3-15,-5 5-3 0,-7 26 7 0,0 0-7 16,6-26 8-16,-3-1-8 0,-3 27 16 0,0 0-16 16,2-23 16-16,0 14-16 0,-2 9 22 0,0 0-22 15,0 0 23-15,0 0-23 0,0 0 24 0,0 0-24 16,0 0 24-16,7 7-24 0,-7-7 18 0,0 0-18 16,0 0 18-16,0 0-18 0,0 0 13 0,0 0-13 0,12 12 13 15,9 11-13-15,-21-23 7 0,0 0-7 0,25 26 7 16,-2-7-7-16,-23-19 4 0,0 0-4 0,23 14 4 15,7 0-4-15,-30-14 1 0,0 0-1 0,32 12 2 16,-2-5-2-16,-30-7 1 0,0 0-1 0,23 1 1 16,-4-1-1-16,-19 0 0 0,0 0 0 0,19 0 1 15,1-1-1-15,-20 1 2 0,0 0-2 0,16-9 2 0,-4-8-2 16,-12 17 5-16,0 0-5 0,9-21 5 0,-4-3-5 16,-5 24 11-16,0 0-11 0,4-28 11 0,-1-5-11 15,-3 33 17-15,0 0-17 0,4-34 18 0,-3 2-18 16,-1 32 25-16,0 0-25 0,2-24 26 0,2 10-26 15,-4 14 29-15,0 0-29 0,3-7 29 0,-3 7-29 16,0 0 25-16,0 0-25 0,0 0 26 0,11-5-26 16,-11 5 22-16,0 0-22 0,0 0 23 0,12 9-23 0,-12-9 9 15,0 0-9-15,14 26 9 0,13 27-9 0,-27-53 3 16,0 0-3-16,28 73 3 0,-7 12-3 0,-21-85 0 16,0 0 0-16,16 97 0 0,-2 19 0 0,-14-116-2 15,0 0 2-15,11 124-1 0,-6 10 1 0,-5-134-15 16,0 0 15-16,-2 129-15 0,-7-1 15 0,9-128-41 0,0 0 41 15,-12 123-41-15,0-12 41 0,12-111-60 0,0 0 60 16,-14 94-59-16,-7-22 59 0,21-72-65 0,0 0 65 16,-22 52-65-16,3-21 65 0,19-31-54 0,0 0 54 15,-21 9-54-15,-6-23 54 0,27 14-30 0,0 0 30 16,-26-38-29-16,-2-28 29 0,28 66-6 0,0 0 6 16,-29-84-6-16,6-24 6 0,23 108-1 0,0 0 1 0,-17-116 0 15,10-3 0-15,7 119 9 0,0 0-9 0,0-114 9 16,9 20-9-16,-9 94 33 0,0 0-33 0,17-83 34 15,11 7-34-15,-28 76 46 0,0 0-46 0,34-66 46 16,1 6-46-16,-35 60 40 0,0 0-40 0,37-56 40 16,2 10-40-16,-39 46 23 0,0 0-23 0,44-37 24 15,0 4-24-15,-44 33 5 0,0 0-5 0,48-31 5 16,1 2-5-16,-49 29 0 0,0 0 0 0,51-31 0 0,2-2 0 16,-53 33-11-16,0 0 11 0,46-33-11 0,-5 2 11 15,-41 31-46-15,0 0 46 0,35-31-46 0,-7-4 46 16,-28 35-67-16,0 0 67 0,20-31-66 0,-10 8 66 15,-10 23-34-15,0 0 34 0,7-14-34 0,-7 14 34 16,0 0-16-16,0 0 16 0,0 0-16 0,-19 0 16 16,19 0-8-16,0 0 8 0,-23 14-7 0,-7 14 7 15,30-28-4-15,0 0 4 0,-32 36-4 0,-3 6 4 0,35-42-3 16,0 0 3-16,-28 43-2 0,7-1 2 0,21-42-2 16,0 0 2-16,-14 33-2 0,8-13 2 0,6-20-3 0,0 0 3 15,-2 16-2-15,4-6 2 0,-2-10-2 0,0 0 2 16,7 9-2-16,6-2 2 0,-13-7-2 0,0 0 2 15,19 8-2-15,6 3 2 0,-25-11-2 0,0 0 2 16,26 10-2-16,1 1 2 0,-27-11-2 0,0 0 2 16,21 10-1-16,-5 0 1 0,-16-10 0 0,0 0 0 15,14 11 0-15,-2 1 0 0,-12-12 0 0,0 0 0 16,11 14 1-16,-6 1-1 0,-5-15 2 0,0 0-2 16,4 23 2-16,-8 6-2 0,4-29 4 0,0 0-4 15,-7 30 4-15,-5-10-4 0,12-20 6 0,0 0-6 16,-15 16 6-16,5-6-6 0,10-10 9 0,0 0-9 0,-5 7 10 15,5-7-10-15,0 0 10 0,0 0-10 0,0 0 10 16,0 0-10-16,0 0 10 0,0 0-10 0,0 0 10 16,0 0-10-16,0 0 9 0,0 0-9 0,0 0 10 15,0 0-10-15,0 0 8 0,0 0-8 0,12-1 8 16,7-10-8-16,-19 11 6 0,0 0-6 0,34-19 7 0,6-10-7 16,-40 29 9-16,0 0-9 0,46-33 9 0,0 0-9 15,-46 33 9-15,0 0-9 0,48-35 9 0,-2 1-9 16,-46 34 9-16,0 0-9 0,42-37 9 0,-3 1-9 15,-39 36 10-15,0 0-10 0,32-35 11 0,-10 4-11 16,-22 31 10-16,0 0-10 0,15-27 10 0,-5 6-10 16,-10 21 10-16,0 0-10 0,7-12 10 0,-7 12-10 15,0 0 8-15,0 0-8 0,0 0 8 0,-16 12-8 0,16-12 6 16,0 0-6-16,-17 26 7 0,-10 22-7 0,27-48 4 16,0 0-4-16,-30 63 4 0,2 11-4 0,28-74 0 15,0 0 0-15,-23 76 0 0,11-14 0 0,12-62-2 16,0 0 2-16,-7 49-1 0,7-20 1 0,0-29-9 0,0 0 9 15,1 18-9-15,3-10 9 0,-4-8-17 16,0 0 17-16,9 2-17 0,10-7 17 0,-19 5-19 0,0 0 19 16,21-16-18-16,1-15 18 0,-22 31-11 0,0 0 11 15,19-41-11-15,-3-13 11 0,-16 54-2 0,0 0 2 16,14-54-2-16,0 8 2 0,-14 46 1 0,0 0-1 16,14-37 2-16,-3 13-2 0,-11 24 15 0,0 0-15 0,7-16 15 15,-2 9-15-15,-5 7 30 0,0 0-30 0,0 0 31 16,0 0-31-16,0 0 35 0,0 0-35 0,9 9 35 15,-4 1-35-15,-5-10 27 0,0 0-27 0,13 28 27 16,8 19-27-16,-21-47 16 0,0 0-16 0,19 64 17 16,-5 17-17-16,-14-81 4 0,0 0-4 0,13 82 5 15,1-1-5-15,-14-81 0 0,0 0 0 0,17 69 0 16,-1-19 0-16,-16-50-3 0,0 0 3 0,14 37-3 0,-1-13 3 16,-13-24-13-16,0 0 13 0,10 19-12 0,1-9 12 15,-11-10-21-15,0 0 21 0,17 6-20 16,10-3 20-16,-27-3-22 0,0 0 22 0,32-10-21 0,1-16 21 15,-33 26-13-15,0 0 13 0,34-38-12 0,-3-11 12 16,-31 49-8-16,0 0 8 0,32-62-7 0,2-18 7 16,-34 80-5-16,0 0 5 0,33-92-4 0,1-18 4 15,-34 110 0-15,0 0 0 0,33-111 0 0,-1 0 0 0,-32 111 2 16,0 0-2-16,34-104 3 0,1 7-3 0,-35 97 9 16,0 0-9-16,32-84 9 0,-10 16-9 0,-22 68 15 15,0 0-15-15,18-55 15 0,-6 18-15 0,-12 37 21 16,0 0-21-16,8-32 22 0,-7-3-22 0,-1 35 25 0,0 0-25 15,0-28 26-15,-1 18-26 0,1 10 21 0,0 0-21 16,0 0 21-16,-8-2-21 0,8 2 17 0,0 0-17 16,-3 12 17-16,-2 25-17 0,5-37 11 0,0 0-11 15,-6 69 11-15,3 42-11 0,3-111 5 0,0 0-5 16,2 128 6-16,6 5-6 0,-8-133 3 0,0 0-3 16,16 133 3-16,5-12-3 0,-21-121 1 0,0 0-1 15,29 111 2-15,8-23-2 0,-37-88 0 0,0 0 0 16,42 70 1-16,2-29-1 0,-44-41 0 0,0 0 0 15,55 21 0-15,12-18 0 0,-67-3-1 0,0 0 1 16,77-27-1-16,15-41 1 0,0 2-1743 0</inkml:trace>
  <inkml:trace contextRef="#ctx0" brushRef="#br0" timeOffset="42483.82">21534 17155 460 0,'0'0'0'0,"0"0"0"15,0 0 0-15,0 0 8 0,0 0-8 0,0 0 8 16,0 0-8-16,0 0 26 0,0 0-26 0,0 0 26 16,19 7-26-16,-19-7 41 0,0 0-41 0,11 0 41 0,13-4-41 15,-24 4 41-15,0 0-41 0,32-3 41 0,5-2-41 16,-37 5 29-16,0 0-29 0,44-9 30 0,11-1-30 16,-55 10 22-16,0 0-22 0,63-11 22 0,1 3-22 15,-64 8 19-15,0 0-19 0,65-9 20 0,-5 0-20 16,-60 9 17-16,0 0-17 0,56-6 18 0,-6 2-18 15,-50 4 31-15,0 0-31 0,44-3 32 0,-9 1-32 0,-35 2 38 16,0 0-38-16,28 0 39 0,-3 3-39 0,-25-3 37 16,0 0-37-16,20 2 38 0,-8-2-38 0,-12 0 39 15,0 0-39-15,9 0 40 0,-9 0-40 0,0 0 25 16,0 0-25-16,9 0 26 0,-9 0-26 0,0 0 22 0,0 0-22 16,7 2 22-16,-7-2-22 0,0 0 15 0,0 0-15 15,0 0 16-15,0 0-16 0,0 0 8 0,0 0-8 16,0 0 8-16,0 0-8 0,0 0 1 0,0 0-1 15,0 0 2-15,-23 3-2 0,23-3 0 0,0 0 0 16,-32 2 0-16,-5 0 0 0,37-2-3 0,0 0 3 0,-37 3-2 16,3 1 2-16,34-4-9 0,0 0 9 0,-35 3-8 15,0 1 8-15,35-4-14 0,0 0 14 0,-37 3-14 16,3-1 14-16,34-2-14 0,0 0 14 0,-35-2-14 16,-4-3 14-16,39 5-15 0,0 0 15 0,-39-5-15 15,4 3 15-15,35 2-14 0,0 0 14 0,-26 0-13 16,3-2 13-16,23 2-12 0,0 0 12 0,-14-2-12 15,6 1 12-15,8 1-13 0,0 0 13 0,0 0-12 16,-8-2 12-16,8 2-15 0,0 0 15 0,0 0-15 16,0 0 15-16,0 0-14 0,0 0 14 0,0 0-14 0,0 0 14 15,0 0-15-15,0 0 15 0,26 2-14 0,24-1 14 16,-50-1-17-16,0 0 17 0,58 2-16 0,3-2 16 16,-61 0-10-16,0 0 10 0,66 0-9 0,3 0 9 15,-69 0-4-15,0 0 4 0,75 0-4 0,5 0 4 16,-80 0-1-16,0 0 1 0,77 4-1 0,-15-1 1 15,-62-3-1-15,0 0 1 0,53 2 0 0,-14-6 0 16,-39 4 0-16,0 0 0 0,26-1 0 0,-10 1 0 0,-16 0-1 16,0 0 1-16,11-2 0 0,-11 2 0 0,0 0-1 15,0 0 1-15,10-5 0 0,-10 5 0 0,0 0-2 16,0 0 2-16,0 0-1 0,-14-5 1 0,14 5-3 0,0 0 3 16,-32-4-3-16,-17-3 3 0,49 7-5 0,0 0 5 15,-56-7-5-15,-1 4 5 0,57 3-6 0,0 0 6 16,-60-2-6-16,-2 0 6 0,62 2-6 0,0 0 6 15,-63 0-5-15,-2 2 5 0,65-2-4 0,0 0 4 0,-66 2-3 16,-4 0 3-16,70-2-6 0,0 0 6 0,-74-11-6 16,-9-18 6-16,0-1-624 0</inkml:trace>
  <inkml:trace contextRef="#ctx0" brushRef="#br0" timeOffset="200839.02">22934 5046 113 0,'0'0'0'15,"0"0"0"-15,0 0 0 0,0 0 1 0,0 0-1 16,0 0 1-16,0 0-1 0,0 0 2 0,0 0-2 0,0 0 3 16,-18 4-3-16,18-4 5 0,0 0-5 0,-17 2 5 15,-4 1-5-15,21-3 6 0,0 0-6 0,-20 3 7 16,8-6-7-16,12 3 8 0,0 0-8 0,-16-3 9 16,-10-3-9-16,26 6 13 0,0 0-13 0,-30-7 14 15,0-1-14-15,30 8 17 0,0 0-17 0,-30-9 17 16,-2 0-17-16,32 9 20 0,0 0-20 0,-41-8 20 15,2 1-20-15,39 7 31 0,0 0-31 0,-42-7 32 16,-7 2-32-16,49 5 39 0,0 0-39 0,-46-9 39 16,-2 2-39-16,48 7 34 0,0 0-34 0,-46-5 35 0,-5 2-35 15,51 3 28-15,0 0-28 0,-56-7 29 0,-1 1-29 16,57 6 17-16,0 0-17 0,-56-3 18 0,-2 3-18 16,58 0 12-16,0 0-12 0,-57 0 12 0,-3-2-12 15,60 2 7-15,0 0-7 0,-60-2 7 0,-12 6-7 16,72-4 5-16,0 0-5 0,-71 3 6 0,1 3-6 15,70-6 3-15,0 0-3 0,-67 7 3 0,5-4-3 0,62-3 2 16,0 0-2-16,-58 2 3 0,-4 5-3 0,62-7 1 16,0 0-1-16,-62 7 2 0,6 1-2 0,56-8 1 15,0 0-1-15,-55 9 1 0,4 0-1 0,51-9 1 16,0 0-1-16,-47 10 1 0,1-1-1 0,46-9 1 16,0 0-1-16,-44 8 1 0,-2-3-1 0,46-5 1 15,0 0-1-15,-44 7 1 0,-2 0-1 0,46-7 1 0,0 0-1 16,-44 9 1-16,1-4-1 0,43-5 2 0,0 0-2 15,-38 7 3-15,2-5-3 0,36-2 3 0,0 0-3 16,-33 0 4-16,-8 0-4 0,41 0 5 0,0 0-5 0,-44 1 6 16,-2 1-6-16,46-2 6 0,0 0-6 0,-47 0 7 15,-5 0-7-15,52 0 4 0,0 0-4 0,-49 0 5 16,0 0-5-16,49 0 3 0,0 0-3 0,-50 4 3 16,3-4-3-16,47 0 1 0,0 0-1 0,-48 3 2 15,-1-6-2-15,49 3 0 0,0 0 0 0,-46 0 1 16,3-4-1-16,43 4 0 0,0 0 0 0,-42-2 0 15,-6 1 0-15,48 1 0 0,0 0 0 0,-49 0 0 16,0 3 0-16,49-3 0 0,0 0 0 0,-50 4 0 16,-3-1 0-16,53-3 0 0,0 0 0 0,-54 0 0 15,3 4 0-15,51-4 0 0,0 0 0 0,-50 5 1 0,6 2-1 16,44-7 1-16,0 0-1 0,-37 8 2 0,2-4-2 16,35-4 2-16,0 0-2 0,-32 5 2 0,4-2-2 15,28-3 2-15,0 0-2 0,-32 4 2 0,0 5-2 16,32-9 2-16,0 0-2 0,-31 5 3 0,-3 3-3 15,34-8 2-15,0 0-2 0,-32 13 3 0,1-1-3 16,31-12 1-16,0 0-1 0,-32 12 2 0,0 0-2 16,32-12 1-16,0 0-1 0,-28 10 1 0,-4-1-1 0,32-9 0 15,0 0 0-15,-28 7 0 0,3 7 0 0,25-14-2 0,0 0 2 16,-26 15-1-16,-4-3 1 0,30-12-3 16,0 0 3-16,-32 16-3 0,0-4 3 0,32-12-1 0,0 0 1 15,-30 16-1-15,0 1 1 0,30-17-1 0,0 0 1 16,-24 17-1-16,6 2 1 0,18-19-1 0,0 0 1 15,-12 16 0-15,3-4 0 0,9-12 0 0,0 0 0 16,-2 12 0-16,-3 0 0 0,5-12 0 0,0 0 0 16,-2 12 0-16,0-3 0 0,2-9 0 0,0 0 0 0,0 7 0 15,0-7 0-15,0 0 0 0,0 0 0 0,5 9 0 16,1-4 0-16,-6-5 0 0,0 0 0 16,9 8 0-16,3 3 0 0,-12-11 0 0,0 0 0 0,14 12 0 15,12 0 0-15,-26-12 0 0,0 0 0 0,25 9 0 16,0-1 0-16,-25-8 0 0,0 0 0 0,23 11 0 15,9 3 0-15,-32-14 0 0,0 0 0 0,35 15 0 16,2-6 0-16,-37-9 0 0,0 0 0 0,37 8 0 16,0 3 0-16,-37-11 0 0,0 0 0 0,37 8 0 15,2 5 0-15,-39-13 0 0,0 0 0 0,39 6 0 0,-2 0 0 16,-37-6 0-16,0 0 0 0,37 5 1 0,1 2-1 16,-38-7 4-16,0 0-4 0,43 7 5 0,4-2-5 15,-47-5 7-15,0 0-7 0,50 3 8 0,1 1-8 16,-51-4 14-16,0 0-14 0,51 5 14 0,-2-2-14 15,-49-3 20-15,0 0-20 0,53 2 20 0,2 0-20 16,-55-2 16-16,0 0-16 0,55 0 16 0,3 0-16 16,-58 0 14-16,0 0-14 0,58 0 14 0,4-2-14 0,-62 2 14 15,0 0-14-15,60-2 14 0,-5-4-14 0,-55 6 12 16,0 0-12-16,54-6 13 0,8-1-13 16,-62 7 9-16,0 0-9 0,60-3 10 0,-2 1-10 0,-58 2 9 15,0 0-9-15,60-7 9 0,5-1-9 0,-65 8 10 16,0 0-10-16,67-9 10 0,-1 2-10 0,-66 7 8 0,0 0-8 15,63-5 9-15,-1-5-9 0,-62 10 7 0,0 0-7 16,67-11 7-16,4 4-7 0,-71 7 5 0,0 0-5 16,70-8 6-16,-5-1-6 0,-65 9 6 0,0 0-6 0,66-7 7 15,-3 0-7-15,-63 7 4 0,0 0-4 0,65-5 5 16,2 0-5-16,-67 5 6 0,0 0-6 0,69-4 6 16,0 4-6-16,-69 0 6 0,0 0-6 0,69-3 7 15,-6 3-7-15,-63 0 8 0,0 0-8 0,69-5 8 16,-2 1-8-16,-67 4 7 0,0 0-7 0,65 0 7 15,2 0-7-15,-67 0 7 0,0 0-7 0,64 4 8 16,-6 1-8-16,-58-5 6 0,0 0-6 0,57 0 6 16,-1 0-6-16,-56 0 5 0,0 0-5 0,62 3 5 15,3-1-5-15,-65-2 7 0,0 0-7 0,67 3 8 16,-3 1-8-16,-64-4 4 0,0 0-4 0,61 3 5 16,-3-3-5-16,-58 0 2 0,0 0-2 0,59 0 2 0,-1-3-2 15,-58 3 3-15,0 0-3 0,60-4 3 0,-2 1-3 16,-58 3 4-16,0 0-4 0,51-2 5 0,-10-1-5 15,-41 3 2-15,0 0-2 0,40-5 3 0,4 1-3 16,-44 4 1-16,0 0-1 0,43-3 2 0,-3-6-2 16,-40 9 2-16,0 0-2 0,36-10 2 0,-6 1-2 15,-30 9 4-15,0 0-4 0,28-9 4 0,2 1-4 0,-30 8 4 16,0 0-4-16,32-12 5 0,3-4-5 0,-35 16 5 16,0 0-5-16,28-16 6 0,-9 8-6 0,-19 8 9 0,0 0-9 15,13-5 9-15,-6 1-9 0,-7 4 14 0,0 0-14 16,0 0 15-16,0 0-15 0,0 0 20 0,0 0-20 15,7-3 20-15,-7 3-20 0,0 0 20 0,0 0-20 16,3-9 20-16,-3-3-20 0,0 12 19 0,0 0-19 16,-5-21 20-16,-11-10-20 0,16 31 9 0,0 0-9 0,-19-36 10 15,-2-1-10-15,21 37 4 0,0 0-4 16,-23-27 5-16,0 2-5 0,23 25 1 0,0 0-1 16,-23-20 1-16,-9-1-1 0,32 21 0 0,0 0 0 0,-33-19 1 15,-3-2-1-15,36 21-1 0,0 0 1 0,-35-21 0 16,-2 2 0-16,37 19-3 0,0 0 3 0,-40-17-3 15,-5 1 3-15,1-3-987 0</inkml:trace>
  <inkml:trace contextRef="#ctx0" brushRef="#br0" timeOffset="52263.02">19486 1798 214 0,'0'0'0'0,"0"0"0"16,-30-7 0-16,30 7 0 0,0 0 0 0,-29-3 1 15,-11 1-1-15,40 2 0 0,0 0 0 0,-44-4 0 0,0 1 0 16,44 3 0-16,0 0 0 0,-51-9 0 15,-15-3 0-15,66 12 0 0,0 0 0 0,-76-8 0 0,-10 1 0 16,86 7 0-16,0 0 0 0,-86-6 1 0,8 0-1 16,78 6 1-16,0 0-1 0,-85-6 2 0,-12-1-2 15,97 7 4-15,0 0-4 0,-102-5 5 0,-6 2-5 16,108 3 8-16,0 0-8 0,-125-9 9 0,-28-1-9 16,153 10 21-16,0 0-21 0,-171-5 21 0,-15 1-21 15,186 4 35-15,0 0-35 0,-172 0 35 0,18 0-35 0,154 0 36 16,0 0-36-16,-130 4 37 0,20 4-37 0,110-8 36 15,0 0-36-15,-102 9 36 0,10 1-36 0,92-10 28 16,0 0-28-16,-93 18 29 0,-6 6-29 0,99-24 17 0,0 0-17 16,-90 31 18-16,16 5-18 0,74-36 12 0,0 0-12 15,-64 38 12-15,15 6-12 0,49-44 12 0,0 0-12 16,-35 45 12-16,8 7-12 0,27-52 7 0,0 0-7 16,-10 53 8-16,6 3-8 0,4-56 8 0,0 0-8 0,4 57 9 15,4-5-9-15,-8-52 10 0,0 0-10 0,13 51 10 16,8 7-10-16,-21-58 10 0,0 0-10 0,21 64 10 15,0 8-10-15,-21-72 16 0,0 0-16 0,20 73 17 16,-3 1-17-16,-17-74 24 0,0 0-24 0,18 80 25 16,5 5-25-16,-23-85 28 0,0 0-28 0,19 85 28 15,2 5-28-15,-21-90 28 0,0 0-28 0,20 91 28 16,-4-6-28-16,-16-85 29 0,0 0-29 0,14 90 30 16,-7 7-30-16,-7-97 27 0,0 0-27 0,7 100 28 15,-2-3-28-15,-5-97 26 0,0 0-26 0,7 94 27 16,0 3-27-16,-7-97 23 0,0 0-23 0,7 97 23 0,-7-1-23 15,0-96 20-15,0 0-20 0,-3 101 21 0,-2-4-21 16,5-97 19-16,0 0-19 0,-6 97 19 0,3-4-19 16,3-93 18-16,0 0-18 0,-7 88 18 0,-4-3-18 15,11-85 17-15,0 0-17 0,-9 78 17 0,4 5-17 16,5-83 14-16,0 0-14 0,-9 81 15 0,4-4-15 16,5-77 15-16,0 0-15 0,-4 81 15 0,-6 7-15 15,10-88 13-15,0 0-13 0,-13 94 13 0,-2 11-13 0,15-105 13 16,0 0-13-16,-13 113 14 0,6 11-14 15,7-124 14-15,0 0-14 0,-5 127 14 0,1-6-14 0,4-121 13 16,0 0-13-16,-1 121 13 0,1 4-13 0,0-125 13 16,0 0-13-16,1 129 14 0,-1 13-14 0,0-142 16 0,0 0-16 15,4 153 16-15,-1 9-16 0,-3-162 16 0,0 0-16 16,6 166 16-16,-3 7-16 0,-3-173 20 0,0 0-20 16,6 161 21-16,4-14-21 0,-10-147 22 0,0 0-22 0,12 135 23 15,3-12-23-15,-15-123 23 0,0 0-23 0,17 118 23 16,1 1-23-16,-18-119 23 0,0 0-23 0,18 123 24 15,-3 5-24-15,-15-128 21 0,0 0-21 0,16 125 22 16,-2-2-22-16,-14-123 20 0,0 0-20 0,9 112 20 16,2-4-20-16,-11-108 18 0,0 0-18 0,12 110 19 15,6 6-19-15,-18-116 15 0,0 0-15 0,16 114 16 16,1-8-16-16,-17-106 13 0,0 0-13 0,14 113 14 16,-3 2-14-16,-11-115 13 0,0 0-13 0,9 118 14 15,-2-9-14-15,-7-109 14 0,0 0-14 0,7 109 14 16,2 4-14-16,-9-113 11 0,0 0-11 0,9 114 11 15,-1-9-11-15,-8-105 6 0,0 0-6 0,7 113 6 16,-3 5-6-16,-4-118 4 0,0 0-4 0,0 121 5 0,0-4-5 16,0-117 2-16,0 0-2 0,-5 116 3 0,-1-3-3 15,6-113 2-15,0 0-2 0,-3 100 2 0,-2-22-2 16,5-78 1-16,0 0-1 0,-2 55 2 0,0-25-2 16,2-30 0-16,0 0 0 0,0 15 0 0,0-4 0 15,0-11 0-15,0 0 0 0,0 7 0 0,0-7 0 0,0 0 0 16,0 0 0-16,0 8 0 0,0-8 0 0,0 0 0 15,0 0 0-15,0 0 0 0,0 0 0 0,0 0 0 16,0 0 0-16,0 0 0 0,0 0 0 0,0 0 0 0,0 0 0 16,18 7 0-16,13 0 0 0,-31-7 0 0,0 0 0 15,43 9 1-15,4-6-1 0,-47-3 0 16,0 0 0-16,55 0 0 0,1 0 0 0,-56 0 0 0,0 0 0 16,57 0 0-16,-2 0 0 0,-55 0 0 0,0 0 0 15,51-1 0-15,-4-3 0 0,-47 4 0 0,0 0 0 0,50-2 0 16,1-3 0-16,-51 5 0 0,0 0 0 15,56-1 0-15,6-1 0 0,-62 2 0 0,0 0 0 0,57-2 0 16,-12 0 0-16,-45 2-1 0,0 0 1 0,36-5 0 16,-13-2 0-16,-23 7-5 0,0 0 5 0,0-27-4 15,-22-22 4-15,3-1-1429 0</inkml:trace>
</inkml:ink>
</file>

<file path=ppt/ink/ink1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20:33.501"/>
    </inkml:context>
    <inkml:brush xml:id="br0">
      <inkml:brushProperty name="width" value="0.05292" units="cm"/>
      <inkml:brushProperty name="height" value="0.05292" units="cm"/>
      <inkml:brushProperty name="color" value="#FF0000"/>
    </inkml:brush>
  </inkml:definitions>
  <inkml:trace contextRef="#ctx0" brushRef="#br0">14721 15502 763 0,'0'0'0'0,"0"0"0"16,0 0 0-16,0 0 18 0,0 0-18 0,0 0 18 15,0 0-18-15,0 0 49 0,0 0-49 0,0 0 49 16,0 0-49-16,0 0 50 0,0 0-50 0,0 0 50 0,0 0-50 16,0 0 36-16,0 0-36 0,0 0 37 0,0 0-37 15,0 0 25-15,0 0-25 0,0 0 25 0,0 0-25 16,0 0 19-16,0 0-19 0,0 0 19 0,0 0-19 15,0 0 17-15,0 0-17 0,0 0 18 0,0 0-18 16,0 0 14-16,0 0-14 0,29 0 15 0,-5-1-15 16,-24 1 14-16,0 0-14 0,34-4 15 0,3 4-15 15,-37 0 16-15,0 0-16 0,39 0 17 0,5 0-17 0,-44 0 18 16,0 0-18-16,47-2 19 0,8-6-19 0,-55 8 18 16,0 0-18-16,64-9 19 0,6 4-19 0,-70 5 22 0,0 0-22 15,69-4 23-15,-4 3-23 0,-65 1 28 0,0 0-28 16,65 0 29-16,4 0-29 0,-69 0 27 0,0 0-27 15,71 1 28-15,6 5-28 0,-77-6 24 0,0 0-24 16,80 5 25-16,-3-2-25 0,-77-3 21 0,0 0-21 16,75 2 22-16,-1 2-22 0,-74-4 19 0,0 0-19 15,77 3 20-15,-3 0-20 0,-74-3 16 0,0 0-16 16,80 4 16-16,-6-2-16 0,-74-2 18 0,0 0-18 16,70 1 18-16,-10 5-18 0,-60-6 13 0,0 0-13 0,62 5 14 15,1 2-14-15,-63-7 19 0,0 0-19 0,60 5 20 16,-3-3-20-16,-57-2 21 0,0 0-21 0,55 1 22 15,-13 3-22-15,-42-4 22 0,0 0-22 0,42 3 23 16,1 1-23-16,-43-4 23 0,0 0-23 0,45 1 24 16,0-2-24-16,-45 1 21 0,0 0-21 0,45-4 22 15,3 1-22-15,-48 3 22 0,0 0-22 0,48-4 22 16,-4-1-22-16,-44 5 22 0,0 0-22 0,44-3 23 0,5-1-23 16,-49 4 22-16,0 0-22 0,51-2 23 0,-1-3-23 15,-50 5 19-15,0 0-19 0,51-7 19 0,4-3-19 16,-55 10 18-16,0 0-18 0,53-9 18 0,-2 4-18 15,-51 5 19-15,0 0-19 0,51-2 19 0,4 4-19 16,-55-2 20-16,0 0-20 0,56 0 20 0,0-7-20 16,-56 7 15-16,0 0-15 0,64-7 16 0,1 6-16 15,-65 1 15-15,0 0-15 0,71-4 15 0,-8-3-15 16,-63 7 15-16,0 0-15 0,64-8 15 0,-4 2-15 16,-60 6 15-16,0 0-15 0,56-1 15 0,-5 1-15 0,-51 0 12 15,0 0-12-15,57 1 12 0,4-2-12 0,-61 1 10 16,0 0-10-16,62-4 11 0,-2-1-11 0,-60 5 10 0,0 0-10 15,57-5 10-15,1 3-10 0,-58 2 7 0,0 0-7 16,60-2 8-16,-2 2-8 0,-58 0 7 0,0 0-7 16,53 2 8-16,0 0-8 0,-53-2 6 0,0 0-6 0,51 3 6 15,2 1-6-15,-53-4 6 0,0 0-6 0,53 1 7 16,-4-1-7-16,-49 0 5 0,0 0-5 0,50 0 6 16,-1 2-6-16,-49-2 4 0,0 0-4 0,51 2 5 15,2 0-5-15,-53-2 4 0,0 0-4 0,51 3 5 16,-3 2-5-16,-48-5 4 0,0 0-4 0,44 5 4 15,0 1-4-15,-44-6 3 0,0 0-3 0,44 3 4 16,2-3-4-16,-46 0 4 0,0 0-4 0,44 0 4 16,2 2-4-16,-46-2 3 0,0 0-3 0,48 0 4 15,3 0-4-15,-51 0 4 0,0 0-4 0,53 2 4 16,-6-1-4-16,-47-1 3 0,0 0-3 0,51 4 4 16,6-1-4-16,-57-3 3 0,0 0-3 0,58 2 3 0,2-2-3 15,-60 0 3-15,0 0-3 0,58 0 4 0,4 2-4 16,-62-2 3-16,0 0-3 0,58 1 3 0,2 1-3 15,-60-2 2-15,0 0-2 0,62 5 2 0,-2-3-2 16,-60-2 2-16,0 0-2 0,63 4 2 0,3 2-2 16,-66-6 2-16,0 0-2 0,68 4 2 0,7 1-2 15,-75-5 2-15,0 0-2 0,77 4 2 0,1 4-2 0,-78-8 2 16,0 0-2-16,79 9 2 0,8 1-2 0,-87-10 2 16,0 0-2-16,88 11 3 0,0-1-3 0,-88-10 2 15,0 0-2-15,92 12 2 0,-2 0-2 0,-90-12 2 0,0 0-2 16,88 14 3-16,9 2-3 0,-97-16 2 0,0 0-2 15,93 13 3-15,-4 0-3 0,-89-13 2 0,0 0-2 16,84 12 3-16,3 5-3 0,-87-17 2 0,0 0-2 16,86 14 2-16,-5-2-2 0,-81-12 2 0,0 0-2 15,81 12 3-15,-5 4-3 0,-76-16 2 0,0 0-2 16,74 14 3-16,6-8-3 0,-80-6 2 0,0 0-2 16,81 7 2-16,-4-1-2 0,-77-6 3 0,0 0-3 15,76 5 4-15,-3 0-4 0,-73-5 4 0,0 0-4 0,72 0 5 16,5-4-5-16,-77 4 6 0,0 0-6 0,76-1 7 15,-5 1-7-15,-71 0 7 0,0 0-7 0,70-2 7 16,-1-1-7-16,-69 3 7 0,0 0-7 0,76-7 8 16,2 0-8-16,-78 7 9 0,0 0-9 0,79-7 9 15,4-2-9-15,-83 9 10 0,0 0-10 0,83-9 11 16,-2-3-11-16,-81 12 10 0,0 0-10 0,85-10 11 16,5 0-11-16,-90 10 10 0,0 0-10 0,86-9 10 0,-1 4-10 15,-85 5 9-15,0 0-9 0,86-5 10 0,1-4-10 16,-87 9 6-16,0 0-6 0,88-12 7 0,0 3-7 15,-88 9 5-15,0 0-5 0,86-9 5 0,3 3-5 16,-89 6 4-16,0 0-4 0,91-13 4 0,3 3-4 16,-94 10 3-16,0 0-3 0,92-9 4 0,-10 4-4 15,-82 5 1-15,0 0-1 0,87-5 2 0,10-2-2 16,-97 7 0-16,0 0 0 0,93-9 1 0,-10 3-1 16,-83 6 0-16,0 0 0 0,80-7 1 0,-3 0-1 15,-77 7 0-15,0 0 0 0,73-7 0 0,2 0 0 0,-75 7 0 16,0 0 0-16,73-5 0 0,-6-1 0 0,-67 6 0 15,0 0 0-15,65-1 0 0,0 4 0 0,-65-3 0 0,0 0 0 16,69 5 1-16,7-1-1 0,-76-4 0 0,0 0 0 16,74 2 0-16,4 3 0 0,-78-5 1 0,0 0-1 15,74 3 1-15,-7 6-1 0,-67-9 0 0,0 0 0 16,70 7 1-16,10-2-1 0,-80-5 1 0,0 0-1 16,79 5 1-16,-3 2-1 0,-76-7 0 0,0 0 0 0,78 2 1 15,-3 0-1-15,-75-2 0 0,0 0 0 0,78 3 1 16,8 2-1-16,-86-5 0 0,0 0 0 0,89 4 0 15,1 4 0-15,-90-8 0 0,0 0 0 0,88 4 0 16,2-1 0-16,-90-3 0 0,0 0 0 0,91 5 0 16,12-3 0-16,-103-2 0 0,0 0 0 0,102 4 0 15,-5-1 0-15,-97-3 0 0,0 0 0 0,101 4 0 16,4-8 0-16,-105 4 0 0,0 0 0 0,108-2 0 16,1 1 0-16,-109 1 0 0,0 0 0 0,112-6 0 15,6-4 0-15,-118 10 0 0,0 0 0 0,111-12 0 0,-11-2 0 16,-100 14 0-16,0 0 0 0,94-12 1 0,-9 3-1 15,-85 9 0-15,0 0 0 0,79-8 1 0,-9 1-1 16,-70 7 1-16,0 0-1 0,57-5 1 0,-22 3-1 16,-35 2 1-16,0 0-1 0,30-4 1 0,-5-3-1 15,-25 7 1-15,0 0-1 0,17-5 1 0,-6 4-1 16,-11 1 0-16,0 0 0 0,7 0 0 0,0 0 0 0,-7 0 0 16,0 0 0-16,0 0 0 0,-23 0 0 0,23 0-2 15,0 0 2-15,-46-18-2 0,-33-23 2 0,-2-1-2079 16</inkml:trace>
  <inkml:trace contextRef="#ctx0" brushRef="#br0" timeOffset="1302.5">6636 17411 852 0,'0'0'0'0,"0"0"0"0,0 0 0 16,0 0 40-16,0 0-40 0,0 0 41 0,0 0-41 15,0 0 87-15,0 0-87 0,0 0 87 0,0 0-87 16,0 0 89-16,0 0-89 0,0 0 89 0,0 0-89 16,0 0 58-16,0 0-58 0,0 0 59 0,17 4-59 15,-17-4 35-15,0 0-35 0,13 0 36 0,15-4-36 16,-28 4 22-16,0 0-22 0,44-5 23 0,5 0-23 16,-49 5 37-16,0 0-37 0,64-7 38 0,14-5-38 15,-78 12 51-15,0 0-51 0,84-16 52 0,15-3-52 0,-99 19 55 16,0 0-55-16,104-19 56 0,5 2-56 0,-109 17 53 15,0 0-53-15,113-19 54 0,4-2-54 0,-117 21 44 16,0 0-44-16,114-19 45 0,3 2-45 0,-117 17 36 16,0 0-36-16,116-16 36 0,8 2-36 0,-124 14 28 15,0 0-28-15,130-14 28 0,10 1-28 0,-140 13 23 0,0 0-23 16,132-13 24-16,-2 1-24 0,-130 12 23 0,0 0-23 16,122-8 23-16,5 2-23 0,-127 6 22 0,0 0-22 15,125 2 23-15,-10 5-23 0,-115-7 23 0,0 0-23 16,111 10 23-16,4-1-23 0,-115-9 23 0,0 0-23 0,113 11 24 15,-8 1-24-15,-105-12 19 0,0 0-19 0,110 10 20 16,5-1-20-16,-115-9 22 0,0 0-22 0,112 7 23 16,-6-6-23-16,-106-1 16 0,0 0-16 0,104 2 17 15,0-2-17-15,-104 0 20 0,0 0-20 0,101 2 20 16,-6 1-20-16,-95-3 19 0,0 0-19 0,94 2 19 16,-3-5-19-16,-91 3 18 0,0 0-18 0,90-4 18 15,-9 2-18-15,-81 2 17 0,0 0-17 0,78 0 18 16,3 0-18-16,-81 0 15 0,0 0-15 0,88 0 15 15,2-1-15-15,-90 1 13 0,0 0-13 0,96-4 14 0,-10 1-14 16,-86 3 13-16,0 0-13 0,83-4 14 0,-2 1-14 16,-81 3 13-16,0 0-13 0,85-4 14 0,-1 1-14 15,-84 3 14-15,0 0-14 0,87-4 15 0,3 1-15 16,-90 3 13-16,0 0-13 0,90-2 13 0,-2 0-13 16,-88 2 12-16,0 0-12 0,93-1 12 0,-1 1-12 15,-92 0 12-15,0 0-12 0,97-2 13 0,-5-3-13 16,-92 5 13-16,0 0-13 0,93-5 14 0,3 1-14 0,-96 4 14 15,0 0-14-15,90-2 14 0,-18 2-14 0,-72 0 13 16,0 0-13-16,72 2 13 0,-8-4-13 0,-64 2 10 16,0 0-10-16,58-1 10 0,-12-1-10 0,-46 2 6 0,0 0-6 15,35-2 7-15,-19-1-7 0,-16 3 6 0,0 0-6 16,11-2 6-16,-11 2-6 0,0 0 5 0,0 0-5 16,7 0 5-16,-7 0-5 0,0 0 5 0,0 0-5 0,0 0 5 15,0 0-5-15,0 0 4 0,0 0-4 0,-7 0 5 16,7 0-5-16,0 0 4 0,0 0-4 0,0 0 4 15,0 0-4-15,0 0 1 0,0 0-1 0,0 0 2 16,0 0-2-16,0 0-1 0,0 0 1 0,-9-24-1 16,-12-33 1-16,-1 0-2196 0</inkml:trace>
  <inkml:trace contextRef="#ctx0" brushRef="#br0" timeOffset="78318.03">11005 1135 1169 0,'0'0'0'0,"0"0"66"0,0 0-66 16,-5-15 67-16,-2 6-67 0,7 9 57 0,0 0-57 16,0 0 57-16,-9-10-57 0,9 10 20 0,0 0-20 15,0 0 21-15,-9-2-21 0,9 2 7 0,0 0-7 16,-16 21 7-16,-5 24-7 0,21-45 4 0,0 0-4 0,-23 64 4 16,5 24-4-16,18-88 2 0,0 0-2 0,-17 102 2 15,-1 26-2-15,18-128 1 0,0 0-1 0,-19 139 1 16,-10 11-1-16,29-150 0 0,0 0 0 0,-26 161 1 15,1-9-1-15,25-152 0 0,0 0 0 0,-23 147 1 0,4-10-1 16,19-137 3-16,0 0-3 0,-14 109 3 0,5-33-3 16,9-76 6-16,0 0-6 0,-9 54 7 0,6-23-7 15,3-31 12-15,0 0-12 0,0 16 13 0,3-8-13 16,-3-8 19-16,0 0-19 0,0 0 19 0,5-27-19 16,-5 27 24-16,0 0-24 0,8-45 24 0,6-28-24 15,-14 73 30-15,0 0-30 0,23-97 31 0,-1-33-31 16,-22 130 47-16,0 0-47 0,23-140 47 0,4-14-47 15,-27 154 56-15,0 0-56 0,26-166 56 0,3-16-56 0,-29 182 50 16,0 0-50-16,31-169 50 0,-1 23-50 0,-30 146 40 16,0 0-40-16,29-116 40 0,-3 14-40 0,-26 102 30 15,0 0-30-15,28-81 31 0,-5 17-31 0,-23 64 20 16,0 0-20-16,23-52 20 0,0 10-20 0,-23 42 12 0,0 0-12 16,18-24 12-16,-6 9-12 0,-12 15 6 0,0 0-6 15,14 0 6-15,9 8-6 0,-23-8 2 0,0 0-2 0,32 25 3 16,7 14-3-16,-39-39 0 0,0 0 0 15,38 54 1-15,3 13-1 0,-41-67 0 0,0 0 0 0,39 73 0 16,-2 12 0-16,-37-85-1 0,0 0 1 0,35 85-1 16,-8-4 1-16,-27-81-2 0,0 0 2 0,28 81-2 15,2-4 2-15,-30-77-3 0,0 0 3 0,24 64-3 16,-2-7 3-16,-22-57-3 0,0 0 3 0,17 45-3 16,-3-21 3-16,-14-24-4 0,0 0 4 0,9 12-4 15,-4-5 4-15,-5-7-3 0,0 0 3 0,0 0-2 16,0 0 2-16,0 0-1 0,0 0 1 0,4-16-1 15,1-20 1-15,-5 36-1 0,0 0 1 0,9-57 0 16,9-28 0-16,-18 85 0 0,0 0 0 0,24-100 0 16,8-25 0-16,-32 125 0 0,0 0 0 0,35-130 0 0,6-8 0 15,-41 138 0-15,0 0 0 0,44-132 0 16,6 18 0-16,-50 114 0 0,0 0 0 0,47-88 0 0,1 24 0 16,-48 64-1-16,0 0 1 0,33-42 0 0,-12 15 0 15,-21 27-2-15,0 0 2 0,15-21-1 0,-7 12 1 16,-8 9-3-16,0 0 3 0,9-3-3 0,4 8 3 15,-13-5-4-15,0 0 4 0,8 22-4 0,-2 27 4 0,-6-49-6 16,0 0 6-16,3 73-6 0,-3 20 6 0,0-93-10 16,0 0 10-16,-2 106-9 0,-6 18 9 0,8-124-12 15,0 0 12-15,-7 133-11 0,-1 13 11 0,8-146-14 16,0 0 14-16,-5 150-13 0,5 8 13 0,0-158-5 0,0 0 5 16,-3 161-5-16,1-4 5 0,2-157 0 0,0 0 0 15,2 142 0-15,5-21 0 0,-7-121 1 0,0 0-1 16,5 113 1-16,-1 8-1 0,-4-121 5 0,0 0-5 15,5 106 6-15,-5-18-6 0,0-88 11 0,0 0-11 16,0 76 11-16,0-10-11 0,0-66 13 0,0 0-13 16,2 45 14-16,-1-18-14 0,-1-27 6 0,0 0-6 15,0 0 6-15,-8-17-6 0,0 2-1544 0</inkml:trace>
  <inkml:trace contextRef="#ctx0" brushRef="#br0" timeOffset="79135.09">12457 2182 673 0,'0'0'0'16,"15"-8"0"-16,23-20 0 0,-38 28 52 0,0 0-52 15,44-36 53-15,1-20-53 0,-45 56 64 0,0 0-64 16,50-62 64-16,-1-2-64 0,-49 64 111 0,0 0-111 16,46-61 111-16,-11 4-111 0,-35 57 76 0,0 0-76 15,23-64 77-15,-5-12-77 0,-18 76 57 0,0 0-57 16,5-73 58-16,-5 8-58 0,0 65 50 0,0 0-50 0,-14-56 50 16,-4 23-50-16,18 33 41 0,0 0-41 0,-31-15 42 15,-19 13-42-15,50 2 43 0,0 0-43 0,-58 21 44 16,-2 27-44-16,60-48 38 0,0 0-38 0,-63 73 39 15,-3 17-39-15,66-90 20 0,0 0-20 0,-60 109 20 16,15 7-20-16,45-116 16 0,0 0-16 0,-37 121 16 16,15-12-16-16,22-109 11 0,0 0-11 0,0 99 11 15,11-16-11-15,-11-83 5 0,0 0-5 0,33 72 6 16,19-2-6-16,-52-70 3 0,0 0-3 0,63 64 3 16,9-11-3-16,-72-53 3 0,0 0-3 0,80 21 3 0,10-33-3 15,-90 12 2-15,0 0-2 0,95-36 2 0,6-15-2 16,-101 51 1-16,0 0-1 0,95-60 2 0,-2-1-2 15,-93 61 1-15,0 0-1 0,83-67 2 0,-3-11-2 16,-80 78 5-16,0 0-5 0,72-83 6 0,-16-7-6 16,-56 90 13-16,0 0-13 0,50-94 13 0,-11 6-13 0,-39 88 17 15,0 0-17-15,22-73 18 0,-7 25-18 0,-15 48 21 16,0 0-21-16,5-33 21 0,-2 14-21 0,-3 19 22 16,0 0-22-16,2-12 23 0,0 3-23 0,-2 9 18 0,0 0-18 15,-7 0 19-15,-11 12-19 0,18-12 14 0,0 0-14 16,-19 25 14-16,1 14-14 0,18-39 8 0,0 0-8 15,-12 45 9-15,5 4-9 0,7-49 4 0,0 0-4 16,0 52 4-16,2 8-4 0,-2-60 2 0,0 0-2 16,12 54 2-16,6-5-2 0,-18-49 0 0,0 0 0 15,17 36 1-15,3-5-1 0,-20-31 0 0,0 0 0 16,17 21 0-16,10-6 0 0,-27-15-2 0,0 0 2 16,28 9-1-16,-2-6 1 0,-26-3-6 0,0 0 6 0,23-12-6 15,9-12 6-15,-32 24-18 0,0 0 18 0,26-40-18 16,-3-12 18-16,0 0-1495 0</inkml:trace>
  <inkml:trace contextRef="#ctx0" brushRef="#br0" timeOffset="79434.49">13578 1016 887 0,'-3'12'0'15,"3"-12"8"-15,0 0-8 0,-14 59 9 0,5 10-9 16,9-69 3-16,0 0-3 0,-4 69 3 0,4-13-3 16,0-56 0-16,0 0 0 0,4 38 0 0,-4-16 0 15,0-22 0-15,0 0 0 0,2 9 1 0,-2-9-1 16,0 0 3-16,0 0-3 0,0 0 4 0,7-24-4 0,-7 24 10 16,0 0-10-16,0-40 11 0,-4-21-11 0,4 61 22 0,0 0-22 15,-5-66 23-15,-13 11-23 0,18 55 31 16,0 0-31-16,-19-48 31 0,-4 3-31 0,23 45 33 0,0 0-33 15,-21-37 33-15,-2 13-33 0,23 24 33 0,0 0-33 16,-32-9 34-16,-12 18-34 0,44-9 25 0,0 0-25 16,-37 29 25-16,7 23-25 0,2-3-862 0</inkml:trace>
  <inkml:trace contextRef="#ctx0" brushRef="#br0" timeOffset="79818.75">14374 663 822 0,'0'0'0'15,"0"0"18"-15,0 0-18 0,-23-28 18 0,5 7-18 16,18 21 13-16,0 0-13 0,-8-7 13 0,2-1-13 16,6 8 29-16,0 0-29 0,-9 0 29 0,-5 0-29 0,14 0 38 15,0 0-38-15,-17 17 38 0,-1 23-38 0,18-40 41 16,0 0-41-16,-19 60 42 0,1 20-42 0,18-80 43 16,0 0-43-16,-21 94 43 0,3 23-43 0,18-117 38 15,0 0-38-15,-17 128 39 0,-1 19-39 0,18-147 32 0,0 0-32 16,-16 149 33-16,7 9-33 0,9-158 24 0,0 0-24 15,-7 154 24-15,7-18-24 0,0-136 14 0,0 0-14 16,2 109 15-16,0-20-15 0,-2-89 10 0,0 0-10 16,3 65 11-16,-3-20-11 0,0-45 6 0,0 0-6 15,0 28 7-15,-9-16-7 0,4 0-1020 0</inkml:trace>
  <inkml:trace contextRef="#ctx0" brushRef="#br0" timeOffset="80584.59">13809 1589 852 0,'0'0'0'0,"0"0"0"15,6 5 0-15,-6-5 3 0,0 0-3 0,9 7 4 16,8 1-4-16,-17-8 8 0,0 0-8 0,20 7 8 0,10-5-8 16,-30-2 10-16,0 0-10 0,33-2 11 0,6-10-11 15,-39 12 33-15,0 0-33 0,46-19 33 0,12-7-33 16,-58 26 44-16,0 0-44 0,64-34 44 0,6-3-44 15,-70 37 76-15,0 0-76 0,72-33 77 0,-6 6-77 16,-66 27 76-16,0 0-76 0,56-18 77 0,-14 11-77 16,-42 7 63-16,0 0-63 0,37 4 63 0,-7 5-63 15,-30-9 49-15,0 0-49 0,20 19 49 0,-6 14-49 16,-14-33 34-16,0 0-34 0,9 45 35 0,-2 15-35 16,-7-60 22-16,0 0-22 0,5 64 23 0,7 5-23 0,-12-69 15 15,0 0-15-15,20 61 15 0,6-18-15 0,-26-43 6 16,0 0-6-16,36 24 7 0,9-11-7 0,-45-13 2 0,0 0-2 15,50-4 3-15,-1-17-3 0,-49 21 1 0,0 0-1 16,50-36 1-16,-3-13-1 0,-47 49 2 0,0 0-2 16,48-64 3-16,-2-8-3 0,-46 72 4 0,0 0-4 15,42-73 4-15,-7 4-4 0,-35 69 6 0,0 0-6 16,29-57 7-16,-8 10-7 0,-21 47 10 0,0 0-10 16,14-33 10-16,-7 18-10 0,-7 15 14 0,0 0-14 15,5-9 14-15,-5 9-14 0,0 0 19 0,0 0-19 16,6 21 20-16,-8 15-20 0,2-36 19 0,0 0-19 0,-4 48 20 15,-8 17-20-15,12-65 17 0,0 0-17 0,-11 76 17 16,4 5-17-16,7-81 14 0,0 0-14 0,-7 97 15 16,-2 5-15-16,9-102 11 0,0 0-11 0,-12 112 11 15,-6 13-11-15,18-125 8 0,0 0-8 0,-19 133 8 16,-7 9-8-16,26-142 6 0,0 0-6 0,-32 146 7 16,0-18-7-16,32-128 0 0,0 0 0 0,-30 121 1 0,2-12-1 15,28-109-2-15,0 0 2 0,-32 93-2 0,2-23 2 16,30-70-8-16,0 0 8 0,-28 51-8 0,5-6 8 15,23-45-18-15,0 0 18 0,-27 25-18 0,-10-34 18 16,37 9-27-16,0 0 27 0,-37-21-27 0,6-10 27 16,31 31-28-16,0 0 28 0,-32-45-28 0,-2-28 28 15,34 73-22-15,0 0 22 0,-28-81-22 0,11-4 22 0,17 85-2 16,0 0 2-16,-6-104-1 0,12-13 1 0,-6 117 1 16,0 0-1-16,29-125 1 0,26-1-1 0,-55 126 10 15,0 0-10-15,69-121 10 0,17 1-10 0,-86 120 22 16,0 0-22-16,103-114 23 0,6 14-23 0,-109 100 26 15,0 0-26-15,109-90 26 0,-12 14-26 0,-97 76 17 0,0 0-17 16,83-64 17-16,-7 6-17 0,-76 58 11 16,0 0-11-16,58-48 11 0,-21 15-11 0,-37 33 6 0,0 0-6 15,27-24 7-15,-15 8-7 0,-12 16 1 0,0 0-1 16,0-20 2-16,-12-17-2 0,-2 1-1432 0</inkml:trace>
  <inkml:trace contextRef="#ctx0" brushRef="#br0" timeOffset="86984.82">17958 2333 617 0,'0'0'0'0,"0"0"0"15,30-45 0-15,-30 45 9 0,0 0-9 0,27-45 10 16,3 2-10-16,-30 43 34 0,0 0-34 0,23-33 35 16,-9 8-35-16,-14 25 24 0,0 0-24 0,12-12 24 15,-5 12-24-15,-7 0 15 0,0 0-15 0,4 25 16 0,-10 39-16 16,6-64 10-16,0 0-10 0,-14 90 11 0,-9 34-11 15,23-124 8-15,0 0-8 0,-30 149 9 0,-7 26-9 16,37-175 7-16,0 0-7 0,-40 204 7 0,-1 11-7 16,41-215 4-16,0 0-4 0,-35 214 5 0,7-4-5 15,28-210 2-15,0 0-2 0,-23 183 2 0,9-27-2 16,14-156 0-16,0 0 0 0,-4 126 0 0,8-17 0 16,-4-109 0-16,0 0 0 0,14 81 0 0,2-20 0 0,-1 3-577 15</inkml:trace>
  <inkml:trace contextRef="#ctx0" brushRef="#br0" timeOffset="87686.5">18175 1940 483 0,'0'0'0'0,"0"0"0"16,9-7 0-16,-9 7 4 0,0 0-4 0,19-9 5 16,20-3-5-16,-39 12 9 0,0 0-9 0,53-8 9 15,14 4-9-15,-67 4 10 0,0 0-10 0,74 0 11 16,9-5-11-16,-83 5 10 0,0 0-10 0,94-3 11 0,11-6-11 15,-105 9 21-15,0 0-21 0,117-11 22 0,5 3-22 16,-122 8 23-16,0 0-23 0,130-9 24 0,6 1-24 16,-136 8 22-16,0 0-22 0,136-7 23 0,-2 7-23 15,-134 0 18-15,0 0-18 0,127 3 19 0,-18 1-19 16,-109-4 19-16,0 0-19 0,95 8 20 0,-12 4-20 16,-83-12 18-16,0 0-18 0,71 16 19 0,-8 8-19 0,-63-24 22 15,0 0-22-15,57 29 22 0,-6 11-22 0,-51-40 28 16,0 0-28-16,40 45 28 0,-4 7-28 0,-36-52 27 15,0 0-27-15,26 52 28 0,-5 9-28 0,-21-61 24 0,0 0-24 16,14 72 25-16,-8 13-25 0,-6-85 19 0,0 0-19 16,0 94 20-16,-2 15-20 0,2-109 12 0,0 0-12 15,-4 112 12-15,4 2-12 0,0-114 8 0,0 0-8 16,4 113 9-16,3-1-9 0,-7-112 5 0,0 0-5 16,9 109 6-16,0-3-6 0,-9-106 3 0,0 0-3 15,7 100 3-15,-4-5-3 0,-3-95 4 0,0 0-4 0,0 87 4 16,-1-9-4-16,1-78 4 0,0 0-4 0,-4 73 5 15,-8-1-5-15,12-72 6 0,0 0-6 0,-16 64 7 16,-5-3-7-16,21-61 7 0,0 0-7 0,-23 50 7 16,-2-7-7-16,25-43 7 0,0 0-7 0,-34 33 8 15,-18-9-8-15,52-24 9 0,0 0-9 0,-60 25 10 16,-4-6-10-16,64-19 9 0,0 0-9 0,-72 17 10 16,-15-1-10-16,87-16 7 0,0 0-7 0,-93 12 8 15,-9 0-8-15,102-12 6 0,0 0-6 0,-112 17 7 0,0 6-7 16,112-23 5-16,0 0-5 0,-117 29 5 0,-3 14-5 15,120-43 0-15,0 0 0 0,-116 45 1 0,3 4-1 16,113-49 0-16,0 0 0 0,-102 45 0 0,1-2 0 16,101-43-4-16,0 0 4 0,-92 45-4 0,15-4 4 15,-3 3-862-15</inkml:trace>
  <inkml:trace contextRef="#ctx0" brushRef="#br0" timeOffset="89520.65">20696 2900 527 0,'0'0'0'0,"0"0"0"0,30-19 0 16,-30 19 11-16,0 0-11 0,28-15 11 0,-2 3-11 16,-26 12 28-16,0 0-28 0,36-9 28 0,11-7-28 15,-47 16 34-15,0 0-34 0,55-13 34 0,7-3-34 16,-62 16 51-16,0 0-51 0,60-21 52 0,14-6-52 15,-74 27 31-15,0 0-31 0,86-33 31 0,15-4-31 0,-101 37 24 16,0 0-24-16,111-34 24 0,7 1-24 0,-118 33 25 16,0 0-25-16,127-30 26 0,14 3-26 0,-141 27 29 15,0 0-29-15,154-33 29 0,8-2-29 0,-162 35 30 0,0 0-30 16,169-29 31-16,-1 1-31 0,-168 28 28 0,0 0-28 16,169-24 29-16,-1 3-29 0,-168 21 36 0,0 0-36 15,174-24 36-15,6 3-36 0,-180 21 34 0,0 0-34 16,178-22 35-16,-1 4-35 0,-177 18 34 0,0 0-34 0,174-15 34 15,-6-3-34-15,-168 18 30 0,0 0-30 0,166-15 31 16,-9 3-31-16,-157 12 28 0,0 0-28 0,155-12 28 16,0-4-28-16,-155 16 21 0,0 0-21 0,145-9 22 15,-8 1-22-15,-137 8 17 0,0 0-17 0,129-4 17 16,-5-3-17-16,-124 7 16 0,0 0-16 0,121-5 17 16,1 2-17-16,-122 3 15 0,0 0-15 0,113 0 16 15,-7 7-16-15,-106-7 15 0,0 0-15 0,97 8 16 16,-5-2-16-16,-92-6 16 0,0 0-16 0,81 10 16 15,-18-1-16-15,-63-9 14 0,0 0-14 0,55 15 14 16,-16-1-14-16,-39-14 12 0,0 0-12 0,28 19 13 0,-18 2-13 16,-10-21 8-16,0 0-8 0,-1 24 8 0,-13 9-8 15,14-33 5-15,0 0-5 0,-27 43 5 0,-10 9-5 16,37-52 3-16,0 0-3 0,-48 57 3 0,-8 12-3 16,56-69 1-16,0 0-1 0,-60 70 2 0,5-3-2 15,55-67 0-15,0 0 0 0,-47 64 1 0,8-7-1 16,39-57 0-16,0 0 0 0,-30 52 0 0,9-7 0 0,21-45 0 15,0 0 0-15,-11 33 0 0,11-14 0 0,0-19 0 16,0 0 0-16,7 12 1 0,0-3-1 0,-7-9 0 16,0 0 0-16,0 0 1 0,11 9-1 0,-11-9 1 15,0 0-1-15,0 0 1 0,0 0-1 0,0 0 2 16,0 0-2-16,10-18 2 0,13-22-2 0,-23 40 3 16,0 0-3-16,30-48 4 0,0 0-4 0,-30 48 2 0,0 0-2 15,32-52 2-15,5-18-2 0,-37 70 2 0,0 0-2 16,39-76 2-16,2-12-2 0,-41 88 1 0,0 0-1 15,37-74 2-15,-13 18-2 0,-24 56 1 0,0 0-1 0,18-48 1 16,-11-1-1-16,-7 49 2 0,0 0-2 0,-9-45 3 16,-17-3-3-16,26 48 5 0,0 0-5 0,-36-45 5 15,-9 8-5-15,45 37 6 0,0 0-6 0,-50-34 7 16,1 10-7-16,49 24 7 0,0 0-7 0,-55-18 7 16,4 3-7-16,51 15 7 0,0 0-7 0,-44-16 8 15,12 8-8-15,32 8 0 0,0 0 0 0,-19-9 0 16,12 5 0-16,7 4-8 0,0 0 8 0,14-3-7 15,26 6 7-15,-3-3-1292 0</inkml:trace>
  <inkml:trace contextRef="#ctx0" brushRef="#br0" timeOffset="90084.85">27171 1577 931 0,'0'0'0'0,"3"-9"0"15,6-10 0-15,-9 19-4 0,0 0 4 0,9-17-3 16,-4 10 3-16,-5 7-5 0,0 0 5 0,4-9-4 16,1 0 4-16,-5 9 1 0,0 0-1 0,7-12 2 15,-7 12-2-15,0 0 16 0,0 0-16 0,9-7 17 16,-9 7-17-16,0 0 39 0,0 0-39 0,2-8 40 15,-2 8-40-15,0 0 50 0,0 0-50 0,0 0 50 16,2 12-50-16,-2-12 44 0,0 0-44 0,-18 43 44 16,-23 35-44-16,41-78 30 0,0 0-30 0,-51 109 31 0,-10 24-31 15,61-133 22-15,0 0-22 0,-73 154 23 0,-17 37-23 16,90-191 17-16,0 0-17 0,-102 225 17 0,-9 20-17 16,111-245 12-16,0 0-12 0,-115 251 12 0,-5 0-12 15,120-251 7-15,0 0-7 0,-107 227 8 0,17-25-8 16,90-202 7-16,0 0-7 0,-73 177 7 0,20-28-7 15,53-149 8-15,0 0-8 0,-37 123 8 0,13-16-8 16,24-107 9-16,0 0-9 0,-14 85 10 0,5-20-10 16,9-65 10-16,0 0-10 0,-7 52 10 0,3-24-10 15,4-28 3-15,0 0-3 0,0 17 4 0,2-10-4 16,-2-7 0-16,0 0 0 0,9-19 1 0,1-26-1 0,3-3-1046 16</inkml:trace>
  <inkml:trace contextRef="#ctx0" brushRef="#br0" timeOffset="91086.9">27319 1123 598 0,'0'0'0'16,"0"0"21"-16,0 0-21 0,37 14 21 0,-5-4-21 0,-32-10 14 16,0 0-14-16,32 9 15 0,-4-9-15 0,-28 0 33 15,0 0-33-15,37 0 34 0,18 0-34 0,-55 0 42 0,0 0-42 16,67-9 42-16,10-6-42 0,-77 15 46 0,0 0-46 16,88-12 47-16,9 3-47 0,-97 9 45 0,0 0-45 15,108-3 46-15,16-6-46 0,-124 9 53 16,0 0-53-16,134-4 54 0,10 1-54 0,-144 3 51 0,0 0-51 15,162 0 51-15,17 7-51 0,-179-7 47 0,0 0-47 16,194 9 47-16,9 6-47 0,-203-15 40 0,0 0-40 16,201 14 41-16,1-4-41 0,-202-10 33 0,0 0-33 0,205 12 34 15,-6 1-34-15,-199-13 30 0,0 0-30 0,186 20 30 16,-15 5-30-16,-171-25 24 0,0 0-24 0,146 24 25 16,-21-3-25-16,-125-21 17 0,0 0-17 0,99 20 17 15,-20 3-17-15,-79-23 14 0,0 0-14 0,64 17 14 16,-20-5-14-16,-44-12 14 0,0 0-14 0,35 12 14 15,-10 9-14-15,-25-21 12 0,0 0-12 0,16 23 13 16,-9 1-13-16,-7-24 11 0,0 0-11 0,2 26 11 16,-4 10-11-16,2-36 10 0,0 0-10 0,-5 47 11 15,-8 15-11-15,13-62 9 0,0 0-9 0,-16 69 10 0,-5 14-10 16,21-83 8-16,0 0-8 0,-23 90 8 0,-1 19-8 16,24-109 7-16,0 0-7 0,-30 116 8 0,-6 6-8 15,36-122 9-15,0 0-9 0,-37 133 9 0,-1 5-9 16,38-138 10-16,0 0-10 0,-37 154 11 0,-1 14-11 15,38-168 12-15,0 0-12 0,-37 170 12 0,2 1-12 16,35-171 10-16,0 0-10 0,-39 173 10 0,1-15-10 16,38-158 12-16,0 0-12 0,-36 150 13 0,6-6-13 15,30-144 13-15,0 0-13 0,-30 130 14 0,0-9-14 16,30-121 12-16,0 0-12 0,-26 109 13 0,5-4-13 0,21-105 10 16,0 0-10-16,-25 97 10 0,-1-8-10 0,26-89 14 15,0 0-14-15,-29 76 14 0,1-7-14 0,28-69 17 0,0 0-17 16,-32 60 17-16,-6-8-17 0,38-52 17 0,0 0-17 15,-52 45 18-15,-13-12-18 0,65-33 15 0,0 0-15 16,-76 24 16-16,-10-8-16 0,86-16 13 0,0 0-13 16,-95 9 14-16,-15-2-14 0,110-7 10 0,0 0-10 0,-120 5 10 15,-8-5-10-15,128 0 11 0,0 0-11 0,-145-5 11 16,-23-2-11-16,168 7 12 0,0 0-12 0,-183-12 12 16,-15-4-12-16,198 16 11 0,0 0-11 0,-203-12 11 15,8 7-11-15,195 5 10 0,0 0-10 0,-186 0 11 16,10 3-11-16,176-3 10 0,0 0-10 0,-162 9 10 15,12-1-10-15,150-8 8 0,0 0-8 0,-139 13 8 16,8 2-8-16,131-15 10 0,0 0-10 0,-115 14 11 16,18 0-11-16,97-14 12 0,0 0-12 0,-90 10 12 15,-1-3-12-15,91-7 1 0,0 0-1 0,-90-3 2 16,-2-6-2-16,92 9-1 0,0 0 1 0,-92-16-1 16,-7-1 1-16,-1-2-1664 0</inkml:trace>
  <inkml:trace contextRef="#ctx0" brushRef="#br0" timeOffset="95584.98">10555 4181 684 0,'0'0'0'0,"0"0"0"0,-2-52 0 15,2 52 34-15,0 0-34 0,-3-48 34 0,-2-9-34 16,5 57 51-16,0 0-51 0,-8-61 51 0,1 0-51 16,7 61 64-16,0 0-64 0,-8-43 65 0,8 19-65 15,0 24 46-15,0 0-46 0,0-12 46 0,0 7-46 16,0 5 30-16,0 0-30 0,0 0 30 0,-7-11-30 15,7 11 22-15,0 0-22 0,-2 11 23 0,-5 18-23 0,7-29 17 16,0 0-17-16,-6 45 17 0,5 19-17 16,1-64 12-16,0 0-12 0,0 76 12 0,5 18-12 0,-5-94 9 15,0 0-9-15,5 109 9 0,4 19-9 0,-9-128 7 16,0 0-7-16,9 138 7 0,-6 8-7 0,-3-146 8 0,0 0-8 16,6 148 8-16,3 1-8 0,-9-149 6 0,0 0-6 15,5 147 7-15,0-7-7 0,-5-140 8 0,0 0-8 16,4 125 8-16,-1-11-8 0,-3-114 10 0,0 0-10 15,5 97 10-15,-5-15-10 0,0-82 8 0,0 0-8 16,4 64 8-16,-2-21-8 0,-2-43 8 0,0 0-8 16,3 29 8-16,-1-13-8 0,-2-16 4 0,0 0-4 0,-5-9 5 15,-9-19-5-15,14 28 1 0,0 0-1 0,-11-51 1 16,8-31-1-16,-1 3-974 0</inkml:trace>
  <inkml:trace contextRef="#ctx0" brushRef="#br0" timeOffset="96085.78">10634 3987 830 0,'0'0'0'0,"-3"-12"0"16,-8-31 0-16,11 43 3 0,0 0-3 0,-12-42 4 0,-2 8-4 15,14 34 7-15,0 0-7 0,-9-25 7 0,4 12-7 16,5 13 3-16,0 0-3 0,-2-7 4 0,0-2-4 16,2 9 10-16,0 0-10 0,0 0 10 0,0 0-10 15,0 0 26-15,0 0-26 0,-3-7 26 0,6-2-26 16,-3 9 37-16,0 0-37 0,18-12 38 0,22-8-38 15,-40 20 38-15,0 0-38 0,50-21 39 0,10-2-39 16,-60 23 37-16,0 0-37 0,67-20 37 0,5-1-37 16,-72 21 29-16,0 0-29 0,69-24 29 0,2-4-29 15,-71 28 32-15,0 0-32 0,65-21 32 0,-11 9-32 0,-54 12 29 16,0 0-29-16,53-3 29 0,-8 3-29 0,-45 0 30 16,0 0-30-16,45 6 30 0,5 3-30 0,-50-9 23 0,0 0-23 15,46 12 24-15,-2 9-24 0,-44-21 16 0,0 0-16 16,42 33 17-16,-1 15-17 0,-41-48 13 0,0 0-13 15,40 64 14-15,-5 16-14 0,-35-80 10 0,0 0-10 0,27 97 10 16,-2 12-10-16,-25-109 7 0,0 0-7 0,21 126 8 16,-4 11-8-16,-17-137 8 0,0 0-8 0,18 138 9 15,-4 3-9-15,-14-141 11 0,0 0-11 0,14 126 12 16,-1-14-12-16,-13-112 11 0,0 0-11 0,5 109 11 16,-5 0-11-16,0-109 12 0,0 0-12 0,-5 106 13 15,-4-11-13-15,9-95 10 0,0 0-10 0,-18 90 10 16,-8-9-10-16,26-81 9 0,0 0-9 0,-32 71 10 15,-9-5-10-15,41-66 6 0,0 0-6 0,-51 56 7 16,-7-8-7-16,58-48 6 0,0 0-6 0,-71 45 6 16,-3-5-6-16,74-40 5 0,0 0-5 0,-75 41 5 0,2-4-5 15,73-37 2-15,0 0-2 0,-69 33 3 0,2-1-3 16,67-32 0-16,0 0 0 0,-58 32 0 0,21-3 0 16,-2-1-1218-16</inkml:trace>
  <inkml:trace contextRef="#ctx0" brushRef="#br0" timeOffset="99584.57">16602 1452 729 0,'0'0'0'0,"0"0"0"0,-57-42 0 0,57 42 9 16,0 0-9-16,-49-36 10 0,-11-4-10 15,60 40 24-15,0 0-24 0,-57-48 25 0,6 3-25 0,51 45 48 16,0 0-48-16,-44-43 48 0,9 1-48 0,35 42 42 15,0 0-42-15,-28-40 42 0,8 7-42 0,20 33 38 16,0 0-38-16,-8-39 39 0,13-13-39 0,-5 52 33 0,0 0-33 16,23-51 33-16,26 0-33 0,-49 51 27 0,0 0-27 15,72-45 27-15,27 8-27 0,-99 37 20 0,0 0-20 16,113-31 21-16,16 3-21 0,-129 28 20 0,0 0-20 16,143-24 21-16,15 7-21 0,-158 17 19 0,0 0-19 15,184-19 19-15,19 5-19 0,-203 14 18 0,0 0-18 16,210-10 18-16,-11 1-18 0,-199 9 17 0,0 0-17 15,198-5 18-15,-6 5-18 0,-192 0 17 0,0 0-17 16,185 5 17-16,-12 2-17 0,-173-7 14 0,0 0-14 0,153 12 15 16,-15 5-15-16,-138-17 7 0,0 0-7 0,123 21 7 15,-10 10-7-15,-113-31 2 0,0 0-2 0,97 36 2 16,-23 4-2-16,-74-40 0 0,0 0 0 0,69 45 1 16,-11 0-1-16,-58-45 0 0,0 0 0 0,46 49 0 15,-18-1 0-15,-28-48 0 0,0 0 0 0,16 52 0 16,-10 12 0-16,-6-64 0 0,0 0 0 0,0 69 0 0,-4 4 0 15,4-73-1-15,0 0 1 0,-21 73 0 0,-20-8 0 16,41-65 0-16,0 0 0 0,-47 65 0 0,1-5 0 16,46-60 0-16,0 0 0 0,-51 57 0 0,-9-5 0 15,60-52 0-15,0 0 0 0,-65 40 0 0,-3-11 0 16,68-29 0-16,0 0 0 0,-67 16 0 0,4-7 0 16,63-9 0-16,0 0 0 0,-64 0 0 0,-3-16 0 15,67 16 0-15,0 0 0 0,-58-21 0 0,12-8 0 0,46 29 0 16,0 0 0-16,-31-35 1 0,8-1-1 0,23 36 1 15,0 0-1-15,-13-35 1 0,13-8-1 0,0 43 0 16,0 0 0-16,9-36 1 0,9-1-1 0,-18 37 0 16,0 0 0-16,23-27 0 0,17 2 0 0,-40 25 0 15,0 0 0-15,44-17 0 0,2 14 0 0,-46 3-1 0,0 0 1 16,44 3 0-16,4 18 0 0,-48-21-1 0,0 0 1 16,48 24-1-16,3-3 1 0,-51-21-3 0,0 0 3 15,53 22-2-15,1-1 2 0,-54-21-3 0,0 0 3 16,55 17-3-16,-6-10 3 0,-49-7-2 0,0 0 2 15,50 6-1-15,-1-3 1 0,-49-3-1 0,0 0 1 0,50-3 0 16,-3-6 0-16,-47 9 0 0,0 0 0 0,48-16 0 16,3-4 0-16,-51 20 0 0,0 0 0 0,55-25 0 15,1-4 0-15,-56 29 0 0,0 0 0 0,48-35 1 16,-9-1-1-16,-39 36 1 0,0 0-1 0,33-50 1 16,2-18-1-16,-35 68 2 0,0 0-2 0,41-72 2 15,3-6-2-15,-44 78 4 0,0 0-4 0,44-85 5 16,2-7-5-16,-46 92 7 0,0 0-7 0,41-78 7 0,-19 14-7 15,-22 64 9-15,0 0-9 0,15-48 9 0,-12 15-9 16,-3 33 11-16,0 0-11 0,-16-28 11 0,-17 1-11 16,33 27 11-16,0 0-11 0,-44-18 11 0,-2 6-11 15,46 12 10-15,0 0-10 0,-46-7 11 0,-4 7-11 16,50 0 4-16,0 0-4 0,-44 9 5 0,16 10-5 16,-4-4-1106-16</inkml:trace>
  <inkml:trace contextRef="#ctx0" brushRef="#br0" timeOffset="102602.46">20091 2085 259 0,'0'0'0'16,"0"0"0"-16,0 0 0 0,0 0 16 0,0 0-16 15,0 0 17-15,0 0-17 0,0 0 68 0,0 0-68 0,0 0 69 16,0 0-69-16,0 0 81 0,0 0-81 0,0 0 82 16,0 0-82-16,0 0 70 0,0 0-70 0,-11-20 71 15,-1-5-71-15,12 25 42 0,0 0-42 16,-23-27 42-16,-16 2-42 0,39 25 37 0,0 0-37 16,-48-20 37-16,-13 1-37 0,61 19 25 0,0 0-25 0,-73-18 26 15,-11-4-26-15,84 22 24 0,0 0-24 0,-92-21 24 16,-9-3-24-16,101 24 23 0,0 0-23 0,-98-28 24 15,-1 2-24-15,99 26 21 0,0 0-21 0,-95-28 21 16,-6 8-21-16,101 20 19 0,0 0-19 0,-93-25 20 16,4 1-20-16,89 24 16 0,0 0-16 0,-79-19 16 0,0 7-16 15,79 12 14-15,0 0-14 0,-74-5 14 0,3 7-14 16,71-2 14-16,0 0-14 0,-63 10 14 0,4 2-14 16,59-12 7-16,0 0-7 0,-51 21 8 0,2 0-8 15,49-21 8-15,0 0-8 0,-46 27 9 0,5 1-9 16,41-28 8-16,0 0-8 0,-44 36 8 0,-2 6-8 15,46-42 3-15,0 0-3 0,-46 48 4 0,2 8-4 16,44-56 1-16,0 0-1 0,-40 60 2 0,3 10-2 16,37-70 1-16,0 0-1 0,-30 76 1 0,7 2-1 15,23-78 2-15,0 0-2 0,-14 79 2 0,3 15-2 0,11-94 3 16,0 0-3-16,-3 97 3 0,-4 3-3 0,7-100 4 16,0 0-4-16,-6 111 4 0,-3 8-4 0,9-119 4 15,0 0-4-15,-10 123 4 0,1-7-4 0,9-116 4 0,0 0-4 16,-12 118 5-16,-1 3-5 0,13-121 5 0,0 0-5 15,-14 124 5-15,-2 3-5 0,16-127 6 0,0 0-6 16,-14 116 7-16,5-23-7 0,9-93 5 0,0 0-5 16,-3 85 5-16,3-12-5 0,0-73 1 0,0 0-1 15,2 64 2-15,5-4-2 0,-7-60 0 0,0 0 0 16,7 61 1-16,3 1-1 0,-10-62 0 0,0 0 0 16,16 59 0-16,5-11 0 0,-21-48 0 0,0 0 0 0,29 45 0 15,11-5 0-15,-40-40-1 0,0 0 1 0,48 33 0 16,7-5 0-16,-55-28-1 0,0 0 1 0,65 17-1 15,14-1 1-15,-79-16-1 0,0 0 1 0,87 12 0 16,3 0 0-16,-90-12-1 0,0 0 1 0,98 12-1 16,13 0 1-16,-111-12-2 0,0 0 2 0,120 12-2 15,11-3 2-15,-131-9-13 0,0 0 13 0,127 3-12 16,7-3 12-16,-134 0-26 0,0 0 26 0,132-12-25 0,4-7 25 16,-136 19-40-16,0 0 40 0,127-17-39 0,-16-7 39 15,-1 3-820-15</inkml:trace>
  <inkml:trace contextRef="#ctx0" brushRef="#br0" timeOffset="102873.75">20286 3863 550 0,'0'0'0'0,"9"-37"0"0,16-67 0 15,-25 104 0-15,0 0 0 0,25-129 1 0,-2-13-1 0,-23 142 1 16,0 0-1-16,21-154 2 0,-2 5-2 0,-19 149 32 16,0 0-32-16,11-151 32 0,-6 3-32 0,-5 148 70 0,0 0-70 15,-7-137 71-15,-7 7-71 0,14 130 69 0,0 0-69 16,-19-106 69-16,-4 23-69 0,23 83 78 0,0 0-78 15,-27-65 79-15,-5 13-79 0,32 52 70 0,0 0-70 16,-30-45 71-16,7 12-71 0,23 33 55 0,0 0-55 16,-15-23 56-16,2 9-56 0,13 14 42 0,0 0-42 15,-12-12 42-15,5 5-42 0,7 7 34 0,0 0-34 16,-4-8 34-16,4 8-34 0,0 0 24 0,0 0-24 16,-3-9 24-16,3 9-24 0,0 0 16 0,0 0-16 15,0 0 17-15,0 0-17 0,0 0 8 0,0 0-8 0,0 0 9 16,0 0-9-16,0 0-1107 0</inkml:trace>
  <inkml:trace contextRef="#ctx0" brushRef="#br0" timeOffset="109235.63">21941 1843 1020 0,'0'0'0'0,"0"0"0"0,28-9 0 16,-28 9 18-16,0 0-18 0,23-3 18 0,-7-1-18 16,-16 4 34-16,0 0-34 0,9-3 34 0,-9 3-34 15,0 0 32-15,0 0-32 0,0 0 32 0,7-5-32 0,-7 5 17 16,0 0-17-16,0 0 18 0,0 0-18 0,0 0 11 16,0 0-11-16,-7-4 12 0,-14-4-12 0,21 8 7 0,0 0-7 15,-37-16 7-15,-7 1-7 0,44 15 4 0,0 0-4 16,-48-21 4-16,-3-7-4 0,51 28 3 0,0 0-3 15,-58-36 3-15,-6-9-3 0,64 45 2 0,0 0-2 0,-60-49 3 16,7 1-3-16,53 48 3 0,0 0-3 0,-55-54 3 16,-6 2-3-16,61 52 6 0,0 0-6 15,-65-52 7-15,-8 4-7 0,73 48 11 0,0 0-11 0,-69-57 11 16,-3 0-11-16,72 57 13 0,0 0-13 0,-76-61 13 16,-1 6-13-16,77 55 12 0,0 0-12 0,-76-45 13 15,-11 8-13-15,87 37 12 0,0 0-12 0,-93-32 12 16,-8 4-12-16,101 28 6 0,0 0-6 0,-107-24 7 15,-6 6-7-15,113 18 4 0,0 0-4 0,-113-7 4 16,0 4-4-16,113 3 2 0,0 0-2 0,-120 3 2 16,-5 10-2-16,125-13 1 0,0 0-1 0,-129 12 2 15,-5 0-2-15,134-12 1 0,0 0-1 0,-136 15 1 16,-5 3-1-16,141-18 1 0,0 0-1 0,-153 22 1 0,-17 8-1 16,170-30 1-16,0 0-1 0,-173 31 1 0,2 7-1 15,171-38 1-15,0 0-1 0,-160 43 1 0,8 2-1 16,152-45 1-16,0 0-1 0,-146 52 1 0,-8 5-1 15,154-57 1-15,0 0-1 0,-158 61 1 0,-8 8-1 16,166-69 1-16,0 0-1 0,-155 73 1 0,17 6-1 16,138-79 1-16,0 0-1 0,-129 78 1 0,13 3-1 0,116-81 1 15,0 0-1-15,-113 89 1 0,14 7-1 0,99-96 1 16,0 0-1-16,-95 104 1 0,5-5-1 0,90-99 1 16,0 0-1-16,-81 107 1 0,12 4-1 0,69-111 1 0,0 0-1 15,-58 116 1-15,8-4-1 0,50-112 1 0,0 0-1 16,-37 115 1-16,7-3-1 0,30-112 1 0,0 0-1 15,-21 113 1-15,9-4-1 0,12-109 2 0,0 0-2 16,-4 114 3-16,4 7-3 0,0-121 2 0,0 0-2 16,6 118 3-16,4-6-3 0,-10-112 2 0,0 0-2 15,18 113 3-15,8 4-3 0,-26-117 2 0,0 0-2 0,32 118 3 16,3 0-3-16,-35-118 2 0,0 0-2 0,37 107 2 16,2-8-2-16,-39-99 2 0,0 0-2 0,50 100 3 15,9 6-3-15,-59-106 2 0,0 0-2 0,68 107 3 16,-3-5-3-16,-65-102 2 0,0 0-2 0,70 97 2 15,3-9-2-15,-73-88 3 0,0 0-3 0,75 90 4 16,12-2-4-16,-87-88 2 0,0 0-2 0,90 89 3 16,-2-1-3-16,-88-88 1 0,0 0-1 0,97 86 2 15,7-6-2-15,-104-80 0 0,0 0 0 0,106 76 0 0,-2 6 0 16,-104-82-3-16,0 0 3 0,111 69-3 0,2-5 3 16,-113-64-8-16,0 0 8 0,116 52-7 0,3-7 7 15,-119-45-13-15,0 0 13 0,118 38-13 0,21-7 13 16,-139-31-19-16,0 0 19 0,136 28-19 0,-2-11 19 15,-134-17-19-15,0 0 19 0,136 12-19 0,9-5 19 16,-145-7-26-16,0 0 26 0,139 2-25 0,4-8 25 16,-143 6-26-16,0 0 26 0,139-12-25 0,-1-8 25 15,-138 20-29-15,0 0 29 0,134-25-28 0,-2-9 28 16,-132 34-25-16,0 0 25 0,132-45-24 0,-10-12 24 0,-122 57-22 16,0 0 22-16,122-61-22 0,-2 1 22 0,-120 60-9 15,0 0 9-15,113-61-8 0,-6-3 8 0,-107 64-2 0,0 0 2 16,106-69-2-16,9-7 2 0,-115 76 0 0,0 0 0 15,113-82 0-15,-6-9 0 0,-107 91 3 0,0 0-3 16,106-87 4-16,0 2-4 0,-106 85 7 0,0 0-7 0,97-88 8 16,-13-2-8-16,-84 90 6 0,0 0-6 15,80-95 6-15,-1 5-6 0,-79 90 4 0,0 0-4 0,76-101 5 16,-7-11-5-16,-69 112 3 0,0 0-3 0,63-111 4 16,-11-5-4-16,-52 116 4 0,0 0-4 0,47-117 5 15,1-17-5-15,-48 134 5 0,0 0-5 0,46-136 5 16,-15-3-5-16,-31 139 11 0,0 0-11 0,32-133 12 15,-4-4-12-15,-28 137 16 0,0 0-16 0,23-138 16 16,-5-6-16-16,-18 144 19 0,0 0-19 0,9-142 19 16,-6 0-19-16,-3 142 19 0,0 0-19 0,-9-145 19 15,-10-4-19-15,19 149 16 0,0 0-16 0,-28-151 17 16,-11-1-17-16,39 152 14 0,0 0-14 0,-44-138 14 16,-5 5-14-16,49 133 12 0,0 0-12 0,-59-129 12 0,-11 8-12 15,70 121 11-15,0 0-11 0,-78-109 11 0,-8 11-11 16,86 98 10-16,0 0-10 0,-95-92 10 0,-3 4-10 15,98 88 8-15,0 0-8 0,-104-75 8 0,-10 16-8 16,114 59 6-16,0 0-6 0,-118-50 7 0,-1 14-7 16,119 36 5-16,0 0-5 0,-120-28 6 0,-8 13-6 15,128 15 4-15,0 0-4 0,-131-9 4 0,-8 2-4 0,139 7 0 16,0 0 0-16,-148-9 0 0,-13-6 0 0,161 15 0 16,0 0 0-16,-164-30 0 0,0-18 0 0,-2-4-1053 15</inkml:trace>
  <inkml:trace contextRef="#ctx0" brushRef="#br0" timeOffset="115653.82">26234 3371 639 0,'0'0'0'0,"0"0"0"0,0 0 0 0,0 0 13 0,0 0-13 16,0 0 14-16,0 0-14 0,0 0 28 0,0 0-28 16,0 0 28-16,0 0-28 0,0 0 34 0,0 0-34 15,0 0 34-15,-14-17-34 0,14 17 17 0,0 0-17 16,18-12 17-16,22-16-17 0,-40 28 13 0,0 0-13 0,59-28 14 16,24 2-14-16,-83 26 4 0,0 0-4 0,102-24 5 15,20 0-5-15,-122 24 1 0,0 0-1 0,127-24 2 16,-6 3-2-16,-121 21 0 0,0 0 0 0,120-19 0 15,-5-5 0-15,-115 24 0 0,0 0 0 0,100-18 0 16,-34 6 0-16,-66 12 1 0,0 0-1 0,42-3 1 16,-19-1-1-16,-23 4 3 0,0 0-3 0,0 0 4 15,-21 4-4-15,21-4 11 0,0 0-11 0,-62 8 11 16,-53 8-11-16,115-16 16 0,0 0-16 0,-141 17 16 16,-16 6-16-16,157-23 21 0,0 0-21 0,-151 24 22 0,20-3-22 15,131-21 19-15,0 0-19 0,-118 21 19 0,17-6-19 16,101-15 12-16,0 0-12 0,-90 12 13 0,13-7-13 15,77-5 7-15,0 0-7 0,-71-5 8 0,8-17-8 16,-1 1-726-16</inkml:trace>
  <inkml:trace contextRef="#ctx0" brushRef="#br0" timeOffset="116025.93">19794 2764 326 0,'0'0'0'0,"0"0"0"0,25-21 0 16,-25 21 0-16,0 0 0 0,12-16 0 15,-5 8 0-15,-7 8-8 0,0 0 8 0,0 0-7 0,0 0 7 16,0 0-174-16</inkml:trace>
  <inkml:trace contextRef="#ctx0" brushRef="#br0" timeOffset="117486.59">19787 2791 281 0,'0'0'0'0,"0"0"0"0,0 0 0 0,0 0-3 15,0 0 3-15,6-7-2 0,-6 7 2 0,0 0-3 16,0 0 3-16,0 0-3 0,0 0 3 0,0 0 7 0,0 0-7 15,0 0 7-15,12-3-7 0,-12 3 52 0,0 0-52 16,23-9 53-16,17-8-53 0,-40 17 83 0,0 0-83 16,45-19 84-16,-8 2-84 0,-37 17 80 0,0 0-80 15,24-12 80-15,-11 5-80 0,-13 7 60 0,0 0-60 16,8-6 60-16,-8 6-60 0,0 0 50 0,0 0-50 0,6-3 50 16,-6 3-50-16,0 0 41 0,0 0-41 15,-9-3 42-15,-28 3-42 0,37 0 37 0,0 0-37 0,-58 3 37 16,-23 13-37-16,81-16 29 0,0 0-29 0,-99 20 29 15,-16 5-29-15,115-25 19 0,0 0-19 0,-125 27 20 16,-7 3-20-16,132-30 13 0,0 0-13 0,-131 33 14 16,4 6-14-16,127-39 10 0,0 0-10 0,-120 40 10 15,13-3-10-15,107-37 7 0,0 0-7 0,-94 32 8 16,23-7-8-16,71-25 5 0,0 0-5 0,-45 19 6 16,22-11-6-16,23-8 3 0,0 0-3 0,-14 4 4 15,7-2-4-15,7-2 3 0,0 0-3 0,7 3 4 0,21-6-4 16,-28 3 5-16,0 0-5 0,53-9 5 0,35-8-5 15,-88 17 7-15,0 0-7 0,111-23 7 0,21-3-7 16,-132 26 11-16,0 0-11 0,140-28 11 0,-1 1-11 16,-139 27 18-16,0 0-18 0,132-25 19 0,-14 8-19 15,-118 17 24-15,0 0-24 0,108-12 24 0,-18 5-24 16,-90 7 18-16,0 0-18 0,78-5 19 0,-15 2-19 16,-63 3 12-16,0 0-12 0,44-4 12 0,-17 4-12 0,-27 0 11 15,0 0-11-15,10 0 12 0,-10 0-12 0,0 0 9 16,0 0-9-16,0 0 9 0,-14 4-9 0,14-4 8 15,0 0-8-15,-32 8 9 0,-24 11-9 0,56-19 7 16,0 0-7-16,-74 21 7 0,-14-4-7 0,88-17 5 16,0 0-5-16,-103 23 6 0,-13 6-6 0,116-29 3 0,0 0-3 15,-129 33 4-15,-24 3-4 0,153-36 2 0,0 0-2 16,-148 35 2-16,8-6-2 0,140-29 1 0,0 0-1 16,-118 28 1-16,14-4-1 0,104-24 0 0,0 0 0 0,-85 21 1 15,31-9-1-15,54-12 0 0,0 0 0 0,-32 12 0 16,11-8 0-16,21-4 0 0,0 0 0 0,-9 3 1 15,9-3-1-15,0 0 3 0,0 0-3 0,21-3 3 16,46-9-3-16,-67 12 5 0,0 0-5 0,88-21 5 16,32-7-5-16,-120 28 9 0,0 0-9 0,138-31 10 15,19 2-10-15,-157 29 15 0,0 0-15 0,160-28 16 16,4 7-16-16,-164 21 16 0,0 0-16 0,152-21 17 16,-14 9-17-16,-138 12 11 0,0 0-11 0,120-12 12 15,-20 5-12-15,-100 7 9 0,0 0-9 0,76-8 9 16,-30 4-9-16,-46 4 8 0,0 0-8 0,32 0 8 15,-18 0-8-15,-14 0 5 0,0 0-5 0,7 0 5 0,-7 0-5 16,0 0 2-16,0 0-2 0,-28 12 3 0,-43 4-3 16,71-16 1-16,0 0-1 0,-94 24 2 0,-18 0-2 15,112-24 0-15,0 0 0 0,-124 25 0 0,-15 2 0 16,139-27-1-16,0 0 1 0,-145 21 0 0,-7 0 0 16,152-21-3-16,0 0 3 0,-155 19-2 0,-2 3 2 15,157-22-3-15,0 0 3 0,-141 19-3 0,14-3 3 0,127-16-3 16,0 0 3-16,-104 14-3 0,14-4 3 0,90-10-4 15,0 0 4-15,-65 4-3 0,31 1 3 0,34-5-6 16,0 0 6-16,-17 0-5 0,4 3 5 0,13-3-3 0,0 0 3 16,0 0-3-16,0 0 3 0,0 0-3 0,0 0 3 15,18 0-2-15,38 2 2 0,-56-2-2 0,0 0 2 16,85 0-1-16,28-2 1 0,-113 2-1 0,0 0 1 16,122-3 0-16,6-2 0 0,-128 5 0 0,0 0 0 0,138-7 0 15,14-2 0-15,-152 9 0 0,0 0 0 0,158-10 1 16,7-2-1-16,-165 12 1 0,0 0-1 0,162-21 1 15,-2-9-1-15,-160 30 0 0,0 0 0 0,154-43 1 16,-18-7-1-16,-136 50 0 0,0 0 0 0,114-55 1 16,-19-10-1-16,-95 65 0 0,0 0 0 0,76-65 1 15,-17-3-1-15,-59 68 0 0,0 0 0 0,40-66 1 16,-17 2-1-16,-23 64 0 0,0 0 0 0,4-65 0 16,-26-8 0-16,22 73 0 0,0 0 0 0,-40-67 0 15,-22 9 0-15,62 58 0 0,0 0 0 0,-79-52 0 16,-17 7 0-16,96 45-2 0,0 0 2 0,-109-36-1 15,-11 5 1-15,120 31-5 0,0 0 5 0,-136-26-5 0,-12 4 5 16,148 22-8-16,0 0 8 0,-162-18-8 0,-7 3 8 16,169 15-11-16,0 0 11 0,-175-6-10 0,2 12 10 15,173-6-18-15,0 0 18 0,-166 15-18 0,2 9 18 16,164-24-15-16,0 0 15 0,-167 45-14 0,-4 23 14 16,171-68-17-16,0 0 17 0,-154 81-17 0,24 20 17 15,130-101-20-15,0 0 20 0,-119 114-19 0,14 16 19 0,105-130-17 16,0 0 17-16,-92 136-16 0,16 1 16 15,76-137-13-15,0 0 13 0,-48 118-12 0,29-18 12 0,19-100-7 16,0 0 7-16,4 81-6 0,22-8 6 0,-26-73-6 16,0 0 6-16,58 64-6 0,34-7 6 0,-92-57-3 15,0 0 3-15,109 42-2 0,25-11 2 0,-134-31 0 16,0 0 0-16,148 21 0 0,9-14 0 0,-157-7 2 0,0 0-2 16,166-4 2-16,14-8-2 0,-180 12 6 0,0 0-6 15,194-21 6-15,4-3-6 0,-198 24 7 0,0 0-7 16,196-35 7-16,-1-15-7 0,-195 50 7 0,0 0-7 0,184-71 8 15,-10-15-8-15,-174 86 7 0,0 0-7 0,159-97 8 16,-19-12-8-16,-140 109 6 0,0 0-6 0,111-97 7 16,-34 9-7-16,-77 88 9 0,0 0-9 0,55-64 10 15,-29 31-10-15,-26 33 11 0,0 0-11 0,2-21 11 16,-28 2-11-16,26 19 12 0,0 0-12 0,-71-9 13 16,-52 6-13-16,123 3 13 0,0 0-13 0,-154-5 14 15,-22-7-14-15,-1-1-1131 0</inkml:trace>
  <inkml:trace contextRef="#ctx0" brushRef="#br0" timeOffset="118368.87">10788 4823 1188 0,'0'0'0'0,"0"0"0"15,0 0 0-15,0 0 7 0,0 0-7 0,0 0 8 16,0 0-8-16,0 0 17 0,0 0-17 0,19 12 18 16,13-15-18-16,-32 3 11 0,0 0-11 0,44-4 11 15,14 4-11-15,-58 0 2 0,0 0-2 0,69 0 2 16,12-3-2-16,-81 3 0 0,0 0 0 0,85-5 0 15,1-8 0-15,-86 13-2 0,0 0 2 0,90-10-1 16,6-2 1-16,-96 12-5 0,0 0 5 0,100-14-5 0,13-7 5 16,-113 21-5-16,0 0 5 0,122-27-4 0,17-10 4 15,-139 37-5-15,0 0 5 0,145-36-5 0,12 3 5 16,-157 33 0-16,0 0 0 0,171-40 0 0,12-5 0 16,-183 45 4-16,0 0-4 0,201-48 4 0,16-7-4 15,-217 55 13-15,0 0-13 0,217-58 14 0,-12 3-14 16,-205 55 22-16,0 0-22 0,206-54 23 0,-3 2-23 0,-203 52 28 15,0 0-28-15,198-51 28 0,1 6-28 0,-199 45 22 16,0 0-22-16,201-42 23 0,0 2-23 0,-201 40 20 16,0 0-20-16,199-36 20 0,4 0-20 0,-203 36 16 15,0 0-16-15,200-37 17 0,4 4-17 0,-204 33 14 16,0 0-14-16,203-27 14 0,-2-1-14 0,-201 28 10 0,0 0-10 16,200-29 11-16,-1 4-11 0,-199 25 6 0,0 0-6 15,189-24 7-15,-10 0-7 0,-179 24 4 0,0 0-4 0,182-19 4 16,-5-2-4-16,-177 21 3 0,0 0-3 0,171-21 3 15,-9 2-3-15,-162 19 2 0,0 0-2 0,153-17 3 16,1-6-3-16,-154 23 2 0,0 0-2 0,144-17 2 16,-4-2-2-16,-140 19 2 0,0 0-2 0,139-17 3 15,-3 1-3-15,-136 16 3 0,0 0-3 0,127-14 3 16,-9 0-3-16,-118 14 4 0,0 0-4 0,118-13 4 16,-1-10-4-16,-117 23 4 0,0 0-4 0,106-21 5 15,-6 6-5-15,-100 15 4 0,0 0-4 0,97-14 4 16,0-5-4-16,-97 19 4 0,0 0-4 0,87-16 4 15,-22 8-4-15,-65 8 2 0,0 0-2 0,53-5 3 16,-18-2-3-16,-35 7 2 0,0 0-2 0,28-2 2 16,-1 0-2-16,-27 2 1 0,0 0-1 0,23 0 2 15,-9 4-2-15,-14-4 1 0,0 0-1 0,10 3 1 0,-3-3-1 16,-7 0 0-16,0 0 0 0,0 0 1 0,9 0-1 16,-9 0 0-16,0 0 0 0,-9-3 0 0,-13-6 0 15,22 9-1-15,0 0 1 0,-46-31 0 0,-34-30 0 16,3-1-1162-16</inkml:trace>
  <inkml:trace contextRef="#ctx0" brushRef="#br0" timeOffset="130168.81">21230 1120 147 0,'-14'-7'0'0,"14"7"39"0,0 0-39 16,-55-21 40-16,4 0-40 0,51 21 43 0,0 0-43 15,-53-15 44-15,-1 3-44 0,54 12 44 0,0 0-44 16,-62-13 45-16,-3 5-45 0,65 8 39 0,0 0-39 0,-73-7 39 15,1-2-39-15,72 9 27 0,0 0-27 0,-81-8 28 16,0 1-28-16,81 7 14 0,0 0-14 0,-85-6 15 16,-3-2-15-16,88 8 13 0,0 0-13 0,-90-7 14 15,5-5-14-15,85 12 17 0,0 0-17 0,-90-5 17 16,-10 6-17-16,100-1 21 0,0 0-21 0,-99 7 21 16,2-2-21-16,97-5 23 0,0 0-23 0,-97 11 23 15,2-6-23-15,95-5 19 0,0 0-19 0,-90 7 20 0,3-7-20 16,87 0 12-16,0 0-12 0,-79 2 13 15,0 1-13-15,79-3 9 0,0 0-9 0,-85 7 9 0,-16-2-9 16,101-5 5-16,0 0-5 0,-100 9 6 0,8-2-6 16,92-7 4-16,0 0-4 0,-86 8 4 0,-4 1-4 15,90-9 3-15,0 0-3 0,-87 10 4 0,11-1-4 16,76-9 8-16,0 0-8 0,-72 9 8 0,9 3-8 16,63-12 12-16,0 0-12 0,-60 9 13 0,-2-3-13 15,62-6 9-15,0 0-9 0,-64 6 10 0,3 4-10 0,61-10 11 16,0 0-11-16,-60 14 11 0,-2 1-11 0,62-15 11 15,0 0-11-15,-65 16 12 0,-11 0-12 0,76-16 8 16,0 0-8-16,-83 20 8 0,-2 10-8 0,85-30 9 16,0 0-9-16,-90 31 9 0,13-3-9 0,77-28 10 15,0 0-10-15,-67 20 11 0,8-2-11 0,59-18 7 0,0 0-7 16,-58 19 7-16,-2 1-7 0,60-20 4 0,0 0-4 16,-61 25 5-16,6-6-5 0,55-19 3 0,0 0-3 0,-50 17 3 15,8-1-3-15,42-16 2 0,0 0-2 0,-39 17 2 16,1 2-2-16,38-19 1 0,0 0-1 0,-36 21 2 15,1 3-2-15,35-24 1 0,0 0-1 0,-39 28 2 16,0 5-2-16,39-33 1 0,0 0-1 0,-40 36 2 16,1 4-2-16,39-40 0 0,0 0 0 0,-34 36 1 15,-1-3-1-15,35-33 0 0,0 0 0 0,-35 29 1 16,1-1-1-16,34-28 2 0,0 0-2 0,-31 24 2 16,4 0-2-16,27-24 4 0,0 0-4 0,-28 21 4 15,3 7-4-15,25-28 5 0,0 0-5 0,-19 28 5 16,1 1-5-16,18-29 6 0,0 0-6 0,-12 36 6 15,1 11-6-15,11-47 11 0,0 0-11 0,-7 49 11 16,5 1-11-16,2-50 13 0,0 0-13 0,0 55 13 0,2 2-13 16,-2-57 14-16,0 0-14 0,7 61 14 0,7 6-14 15,-14-67 13-15,0 0-13 0,13 73 14 0,1 0-14 16,-14-73 12-16,0 0-12 0,16 69 12 0,5 4-12 16,-21-73 11-16,0 0-11 0,21 76 11 0,2 5-11 15,-23-81 10-15,0 0-10 0,19 76 10 0,3 6-10 0,-22-82 9 16,0 0-9-16,17 77 10 0,-3 0-10 0,-14-77 10 15,0 0-10-15,9 79 11 0,2 6-11 0,-11-85 10 16,0 0-10-16,12 93 10 0,-3 6-10 0,-9-99 10 16,0 0-10-16,10 104 10 0,-1 1-10 0,-9-105 8 0,0 0-8 15,6 104 8-15,1-17-8 0,-7-87 7 0,0 0-7 16,3 83 8-16,8-9-8 0,-11-74 7 0,0 0-7 16,9 76 8-16,-6 9-8 0,-3-85 7 0,0 0-7 15,5 85 8-15,4 3-8 0,-9-88 7 0,0 0-7 16,4 89 8-16,-3 1-8 0,-1-90 6 0,0 0-6 0,2 84 7 15,2-20-7-15,-4-64 11 0,0 0-11 0,3 49 11 16,-1-22-11-16,-2-27 9 0,0 0-9 0,0 21 10 16,2-9-10-16,-2-12 5 0,0 0-5 0,5 9 6 15,-3-2-6-15,-2-7 2 0,0 0-2 0,10 9 3 16,12-4-3-16,-22-5 2 0,0 0-2 0,30 7 2 16,7-2-2-16,-37-5 2 0,0 0-2 0,44 3 3 15,0 1-3-15,-44-4 3 0,0 0-3 0,49 0 3 16,11 2-3-16,-60-2 4 0,0 0-4 0,65 1 4 15,15-1-4-15,-80 0 6 0,0 0-6 0,81 2 6 0,9 1-6 16,-90-3 6-16,0 0-6 0,95 0 7 0,6 4-7 16,-101-4 7-16,0 0-7 0,102 2 7 0,-5 8-7 15,-97-10 7-15,0 0-7 0,101 9 8 0,8-1-8 16,-109-8 7-16,0 0-7 0,104 7 8 0,2 2-8 16,-106-9 6-16,0 0-6 0,106 5 7 0,12 2-7 15,-118-7 6-15,0 0-6 0,118 4 7 0,-2 4-7 16,-116-8 6-16,0 0-6 0,122 4 7 0,5-4-7 0,-127 0 5 15,0 0-5-15,127-4 6 0,-7 4-6 0,-120 0 6 16,0 0-6-16,125 4 6 0,4-3-6 16,-129-1 5-16,0 0-5 0,127 4 5 0,-9 3-5 0,-118-7 2 15,0 0-2-15,119 1 3 0,0 1-3 0,-119-2 0 16,0 0 0-16,113 0 1 0,-9 0-1 0,-104 0 1 0,0 0-1 16,99 2 1-16,2 1-1 0,-101-3 1 0,0 0-1 15,95 0 1-15,-5 4-1 0,-90-4 1 0,0 0-1 0,86 0 2 16,-3 2-2-16,-83-2 2 0,0 0-2 0,80 0 2 15,-3 0-2-15,-77 0 3 0,0 0-3 0,74 0 4 16,-14 0-4-16,-60 0 3 0,0 0-3 0,60-2 3 16,-2-2-3-16,-58 4 3 0,0 0-3 0,57-5 3 15,-2-2-3-15,-55 7 2 0,0 0-2 0,49-5 3 16,0 2-3-16,-49 3 2 0,0 0-2 0,41-4 3 16,-15 1-3-16,-26 3 2 0,0 0-2 0,23-5 3 15,6-6-3-15,-29 11 3 0,0 0-3 0,26-14 4 16,2-1-4-16,-28 15 4 0,0 0-4 0,28-21 4 15,6-7-4-15,-34 28 7 0,0 0-7 0,32-33 7 16,-4-10-7-16,-28 43 9 0,0 0-9 0,28-50 10 16,2-9-10-16,-30 59 10 0,0 0-10 0,23-62 10 0,-4-2-10 15,-19 64 10-15,0 0-10 0,16-73 10 0,-2-3-10 16,-14 76 8-16,0 0-8 0,13-78 8 0,-8-5-8 16,-5 83 6-16,0 0-6 0,5-81 7 0,-3-1-7 15,-2 82 5-15,0 0-5 0,-3-84 5 0,-3-17-5 16,6 101 4-16,0 0-4 0,-7-102 4 0,4-10-4 15,3 112 4-15,0 0-4 0,0-116 5 0,3-11-5 0,-3 127 5 16,0 0-5-16,7-130 5 0,2 2-5 0,-9 128 5 16,0 0-5-16,11-126 6 0,-4 1-6 0,-7 125 4 15,0 0-4-15,-2-129 5 0,-12-5-5 0,14 134 4 0,0 0-4 16,-18-129 4-16,-13 4-4 0,31 125 3 0,0 0-3 16,-32-121 4-16,0-4-4 0,32 125 0 0,0 0 0 15,-26-109 1-15,3 9-1 0,23 100 0 0,0 0 0 16,-18-90 0-16,4 10 0 0,14 80-1 0,0 0 1 15,-9-60 0-15,4 27 0 0,5 33-1 0,0 0 1 0,-4-21 0 16,1 9 0-16,3 12-1 0,0 0 1 0,-2-9 0 16,2 9 0-16,0 0-2 0,0 0 2 0,-2-7-1 15,2 7 1-15,0 0-3 0,0 0 3 0,0 0-3 16,-10 19 3-16,10-19-5 0,0 0 5 0,-9 18-5 16,4 3 5-16,5-21-8 0,0 0 8 0,-4 15-7 15,2-6 7-15,2-9-12 0,0 0 12 0,0 0-11 16,0 0 11-16,0 0-15 0,0 0 15 0,0 0-15 15,-7 3 15-15,7-3-13 0,0 0 13 0,-33-12-12 16,-64-24 12-16,97 36-15 0,0 0 15 0,-129-61-15 0,-28-37 15 16,0-3-1226-16</inkml:trace>
  <inkml:trace contextRef="#ctx0" brushRef="#br0" timeOffset="156002.48">15940 6201 281 0,'0'0'0'0,"0"0"0"0,0 0 0 0,0 0 10 16,0 0-10-16,0 0 10 0,0 0-10 0,0 0 34 15,0 0-34-15,0 0 34 0,0 0-34 0,0 0 31 16,0 0-31-16,0 0 32 0,0 0-32 0,0 0 42 0,0 0-42 16,0 0 42-16,0 0-42 0,0 0 29 0,0 0-29 15,0 0 29-15,0 0-29 0,0 0 22 0,0 0-22 16,0 0 22-16,0 0-22 0,0 0 19 0,0 0-19 15,0 0 20-15,27-11-20 0,-27 11 20 0,0 0-20 0,28-5 20 16,7-4-20-16,-35 9 21 0,0 0-21 0,39-3 21 16,3-4-21-16,-42 7 17 0,0 0-17 0,46-5 18 15,5-4-18-15,-51 9 21 0,0 0-21 0,53-3 22 16,-2-1-22-16,-51 4 20 0,0 0-20 0,57-3 20 16,6-2-20-16,-63 5 21 0,0 0-21 0,60-4 21 15,2 1-21-15,-62 3 18 0,0 0-18 0,64 0 18 16,-1 3-18-16,-63-3 21 0,0 0-21 0,62 4 21 15,-2-4-21-15,-60 0 24 0,0 0-24 0,63 3 25 16,4 2-25-16,-67-5 25 0,0 0-25 0,69 7 25 16,2-2-25-16,-71-5 25 0,0 0-25 0,70 0 25 15,-3 4-25-15,-67-4 24 0,0 0-24 0,69 0 25 0,2 0-25 16,-71 0 24-16,0 0-24 0,67 0 25 0,-7 0-25 16,-60 0 27-16,0 0-27 0,60 3 27 0,-4 2-27 15,-56-5 23-15,0 0-23 0,58 4 24 0,7-8-24 16,-65 4 21-16,0 0-21 0,71-3 22 0,1 1-22 15,-72 2 19-15,0 0-19 0,73-3 20 0,1-4-20 16,-74 7 20-16,0 0-20 0,72-9 20 0,-1 4-20 0,-71 5 15 16,0 0-15-16,63-7 15 0,1-2-15 0,-64 9 14 15,0 0-14-15,60-3 15 0,-9-2-15 0,-51 5 9 0,0 0-9 16,49-7 10-16,-5 2-10 0,-44 5 10 0,0 0-10 16,48-7 11-16,3 3-11 0,-51 4 9 0,0 0-9 15,53-1 10-15,-4 1-10 0,-49 0 9 0,0 0-9 16,36-4 10-16,-13 4-10 0,-23 0 9 0,0 0-9 15,14 0 9-15,-6 0-9 0,-8 0 7 0,0 0-7 0,9 0 7 16,-9 0-7-16,0 0 6 0,0 0-6 0,14-9 6 16,-3 9-6-16,-11 0 5 0,0 0-5 0,16 0 5 15,0-3-5-15,-16 3 4 0,0 0-4 0,21-3 4 16,5-3-4-16,-26 6 5 0,0 0-5 0,29-3 6 16,-3-1-6-16,-26 4 7 0,0 0-7 0,28-5 7 15,2 2-7-15,-30 3 7 0,0 0-7 0,32-9 8 16,0 6-8-16,-32 3 8 0,0 0-8 0,30 0 8 15,3-4-8-15,-33 4 8 0,0 0-8 0,36 0 8 16,1-3-8-16,-37 3 5 0,0 0-5 0,38-2 6 16,-1-1-6-16,-37 3 3 0,0 0-3 0,36-9 4 0,6 2-4 15,-42 7 1-15,0 0-1 0,42-5 1 0,-1 1-1 16,-41 4 0-16,0 0 0 0,41-3 0 0,8-9 0 16,-49 12 0-16,0 0 0 0,55-9 0 0,1 0 0 15,-56 9 0-15,0 0 0 0,58-3 0 0,0 0 0 16,-58 3 0-16,0 0 0 0,60 0 0 0,-1 0 0 15,-59 0 0-15,0 0 0 0,53 3 0 0,-1 0 0 16,-52-3 0-16,0 0 0 0,53 0 0 0,6 0 0 16,-59 0 0-16,0 0 0 0,54-3 0 0,1 6 0 0,-55-3 0 15,0 0 0-15,53 6 0 0,-2 1 0 0,-51-7 0 16,0 0 0-16,53 5 0 0,-2-2 0 0,-51-3 0 16,0 0 0-16,53 4 0 0,-4 1 0 0,-49-5 0 0,0 0 0 15,46 3 0-15,-7-3 0 0,-39 0 0 0,0 0 0 16,37 0 0-16,0 0 0 0,-37 0 0 0,0 0 0 15,37 4 0-15,-2-4 0 0,-35 0-1 0,0 0 1 0,37 0 0 16,6 0 0-16,-43 0-1 0,0 0 1 0,44 0-1 16,-7 0 1-16,-37 0-2 0,0 0 2 0,37 0-2 15,5 5 2-15,-42-5-2 0,0 0 2 0,39 3-1 16,-9-3 1-16,-30 0-1 0,0 0 1 0,28 0 0 16,2 0 0-16,-30 0-1 0,0 0 1 0,29 0 0 15,-6 0 0-15,-23 0 0 0,0 0 0 0,19 4 0 16,-1-4 0-16,-18 0 0 0,0 0 0 0,24 0 0 15,15 0 0-15,-39 0 0 0,0 0 0 0,35 0 0 16,-5 0 0-16,-30 0-1 0,0 0 1 0,34 0 0 16,12 0 0-16,-46 0 0 0,0 0 0 0,42 0 0 15,-14 2 0-15,-28-2 0 0,0 0 0 0,27 3 0 0,6 1 0 16,-33-4 0-16,0 0 0 0,32 0 0 0,-6 0 0 16,-26 0 0-16,0 0 0 0,25 0 0 0,-4 0 0 15,-21 0 0-15,0 0 0 0,25 0 0 0,5-4 0 16,-30 4 0-16,0 0 0 0,33-3 0 0,6 1 0 15,-39 2 0-15,0 0 0 0,43-4 0 0,1 4 0 16,-44 0 0-16,0 0 0 0,40-3 0 0,-13 0 0 0,-27 3 0 16,0 0 0-16,23-2 0 0,1 2 0 15,-24 0 0-15,0 0 0 0,29-4 0 0,-1 4 0 0,-28 0 0 16,0 0 0-16,26-3 0 0,-5 3 0 0,-21 0 0 16,0 0 0-16,25-4 1 0,5-1-1 0,-30 5 1 0,0 0-1 15,37-3 2-15,-3-2-2 0,-34 5 1 0,0 0-1 16,31 0 2-16,-6-4-2 0,-25 4 3 0,0 0-3 15,25-3 3-15,14-3-3 0,-39 6 3 0,0 0-3 16,35 0 3-16,-14-3-3 0,-21 3 4 0,0 0-4 16,21 0 4-16,6-3-4 0,-27 3 3 0,0 0-3 0,28-4 4 15,-3 2-4-15,-25 2 3 0,0 0-3 0,23 0 3 16,-2-3-3-16,-21 3 2 0,0 0-2 0,24 0 2 16,8-4-2-16,-32 4 1 0,0 0-1 0,28 0 2 15,-6 0-2-15,-22 0 1 0,0 0-1 0,15-1 1 16,1-3-1-16,-16 4 0 0,0 0 0 0,21 0 1 15,8 0-1-15,-29 0 0 0,0 0 0 0,26 0 1 16,2 0-1-16,-28 0 0 0,0 0 0 0,29-3 1 16,-3 3-1-16,-26 0 0 0,0 0 0 0,26 3 1 15,-4-3-1-15,-22 0 0 0,0 0 0 0,23-3 1 0,1-1-1 16,-24 4 1-16,0 0-1 0,30-3 1 0,6 1-1 16,-36 2 1-16,0 0-1 0,38-3 1 0,5-3-1 15,-43 6 0-15,0 0 0 0,38-3 1 0,-11 0-1 16,-27 3 0-16,0 0 0 0,30-4 1 0,11 1-1 15,-41 3 0-15,0 0 0 0,44-2 1 0,-11 2-1 16,-33 0 0-16,0 0 0 0,32 0 1 0,8 0-1 16,-40 0 0-16,0 0 0 0,36 0 1 0,-6-4-1 15,-30 4 0-15,0 0 0 0,31-3 1 0,17-1-1 0,-48 4 0 16,0 0 0-16,48-1 1 0,-1 1-1 0,-47 0 0 16,0 0 0-16,46-4 0 0,-2 1 0 0,-44 3 0 0,0 0 0 15,32-2 1-15,-6 0-1 0,-26 2 1 0,0 0-1 16,30 0 1-16,11 0-1 0,-41 0 1 0,0 0-1 15,41 0 1-15,-10-1-1 0,-31 1 0 0,0 0 0 16,36-4 0-16,10 1 0 0,-46 3 0 0,0 0 0 16,44-4 0-16,-9 3 0 0,-35 1 0 0,0 0 0 0,35-4 0 15,11-1 0-15,-46 5 0 0,0 0 0 0,39-4 0 16,-14 4 0-16,-25 0 0 0,0 0 0 0,17 0 0 16,1 0 0-16,-18 0 0 0,0 0 0 0,17-3 0 15,5-1 0-15,-22 4 1 0,0 0-1 0,26-3 1 16,8 1-1-16,-34 2 1 0,0 0-1 0,38-3 2 15,5-1-2-15,-43 4 1 0,0 0-1 0,47-1 1 16,4-1-1-16,-51 2 1 0,0 0-1 0,46-2 1 16,-17 2-1-16,-29 0 0 0,0 0 0 0,22-3 0 15,7 3 0-15,-29 0 0 0,0 0 0 0,31 0 0 16,1 0 0-16,-32 0 0 0,0 0 0 0,36-4 0 0,6-1 0 16,-42 5 0-16,0 0 0 0,46-3 0 0,0 3 0 15,-46 0 0-15,0 0 0 0,51 3 0 0,10 1 0 16,-61-4 0-16,0 0 0 0,57 8 1 0,-6-4-1 15,-51-4 0-15,0 0 0 0,49 5 1 0,3 0-1 16,-52-5 0-16,0 0 0 0,53 7 1 0,3 0-1 16,-56-7 1-16,0 0-1 0,56 5 1 0,4-1-1 15,-60-4 1-15,0 0-1 0,60 0 2 0,-1 5-2 0,-59-5 0 16,0 0 0-16,54 7 1 0,4-4-1 0,-58-3 0 16,0 0 0-16,64 5 0 0,8 2 0 0,-72-7 0 0,0 0 0 15,76 9 1-15,2-6-1 0,-78-3 0 16,0 0 0-16,79 6 0 0,-3-1 0 0,-76-5-1 0,0 0 1 15,70 1 0-15,-1-4 0 0,-69 3-3 0,0 0 3 16,69-3-2-16,0 3 2 0,-69 0-4 0,0 0 4 16,65-4-3-16,-10 4 3 0,-55 0-5 0,0 0 5 15,56-2-4-15,10-5 4 0,-66 7-6 0,0 0 6 0,70-8-5 16,15-4 5-16,-85 12-10 0,0 0 10 0,86-12-10 16,-8-1 10-16,-78 13-14 0,0 0 14 0,76-10-14 15,-1 0 14-15,-75 10-18 0,0 0 18 0,73-12-17 16,-3-2 17-16,-70 14-18 0,0 0 18 0,59-11-18 15,-24 8 18-15,-35 3-18 0,0 0 18 0,25-4-17 16,-6 4 17-16,-19 0-17 0,0 0 17 0,16 0-17 16,-4-5 17-16,-12 5-15 0,0 0 15 0,14-2-14 15,0 4 14-15,-14-2-19 0,0 0 19 0,16 5-19 16,-3-5 19-16,-13 0-21 0,0 0 21 0,8 0-20 16,-8 0 20-16,0 0-22 0,0 0 22 0,11 4-22 0,-11-4 22 15,0 0-26-15,0 0 26 0,0 0-25 0,7 5 25 16,-7-5-26-16,0 0 26 0,0 0-25 0,7 3 25 15,-7-3-23-15,0 0 23 0,0 0-22 0,0 0 22 16,0 0-21-16,0 0 21 0,7 6-20 0,-7-6 20 16,0 0-17-16,0 0 17 0,0 0-17 0,0 0 17 15,0 0-13-15,0 0 13 0,0 0-12 0,0 0 12 16,0 0-8-16,0 0 8 0,0 0-7 0,0 0 7 0,0 0-6 16,0 0 6-16,0 0-6 0,0 0 6 0,0 0-5 15,0 0 5-15,0 0-4 0,0 0 4 0,0 0-4 0,0 0 4 16,0 0-3-16,0 0 3 0,0 0-2 0,0 0 2 15,0 0-2-15,2 7 2 0,-2-7-2 0,0 0 2 16,0 0-1-16,0 0 1 0,0 0-1 0,0 0 1 16,0 0 0-16,0 0 0 0,0 0 0 0,0 0 0 15,0 0 0-15,0 0 0 0,0 0 0 0,0 0 0 0,0 0 0 16,7 3 0-16,-7-3 0 0,0 0 0 0,0 0 0 16,0 0 0-16,0 0 0 0,0 0 0 0,0 0 0 15,7 9 0-15,-7-9-1 0,0 0 1 0,0 0 0 16,0 0 0-16,0 0 0 0,0 0 0 0,7 3 0 15,-7-3 0-15,0 0 0 0,0 0 0 0,0 0 0 16,0 0 0-16,0 0 0 0,0 0 0 0,7 9 0 16,-7-9 0-16,0 0 0 0,0 0 0 0,0 0 0 15,0 0 0-15,0 0-1 0,0 0 1 0,0 0 0 16,0 0 0-16,0 0-1 0,0 0 1 0,0 0 0 16,0 0 0-16,0 0-1 0,0 0 1 0,5 5-1 0,-5-5 1 15,0 0-1-15,0 0 1 0,0 0-1 0,0 0 1 16,0 0-2-16,0 0 2 0,-7 3-1 0,7-3 1 15,0 0-2-15,0 0 2 0,0 0-1 0,0 0 1 16,0 0-3-16,0 0 3 0,6 7-2 0,-6-7 2 16,0 0-3-16,0 0 3 0,0 0-3 0,5 9 3 15,-5-9-5-15,0 0 5 0,0 0-5 0,0 0 5 0,0 0-6 16,0 0 6-16,0 0-5 0,0 0 5 0,0 0-7 16,0 0 7-16,0 0-6 0,0 0 6 0,0 0-8 15,0 0 8-15,4 5-8 0,-12-1 8 0,1-1-742 16</inkml:trace>
  <inkml:trace contextRef="#ctx0" brushRef="#br0" timeOffset="161519.56">15968 7030 203 0,'0'0'0'0,"0"0"0"15,0 0 0-15,0 0 1 0,0 0-1 0,0 0 1 16,0 0-1-16,0 0 3 0,0 0-3 0,0 0 3 15,0 0-3-15,0 0 5 0,0 0-5 0,0 0 5 0,0 0-5 16,0 0 13-16,0 0-13 0,0 0 13 16,0 0-13-16,0 0 10 0,0 0-10 0,0 0 10 15,0 0-10-15,0 0 11 0,0 0-11 0,0 0 11 0,27 6-11 16,-27-6 14-16,0 0-14 0,23 2 15 0,0 2-15 16,-23-4 19-16,0 0-19 0,23 0 19 0,8-4-19 15,-31 4 26-15,0 0-26 0,32-2 26 0,-2 8-26 16,-30-6 29-16,0 0-29 0,27 3 29 0,6-3-29 0,-33 0 37 15,0 0-37-15,39 2 37 0,-2 0-37 0,-37-2 36 16,0 0-36-16,41 0 36 0,3-4-36 0,-44 4 34 16,0 0-34-16,47-3 35 0,6-1-35 0,-53 4 23 15,0 0-23-15,55-2 23 0,-6 1-23 0,-49 1 16 0,0 0-16 16,50 0 16-16,1 0-16 0,-51 0 11 16,0 0-11-16,56 0 12 0,1-2-12 0,-57 2 9 0,0 0-9 15,58-3 10-15,4 3-10 0,-62 0 10 16,0 0-10-16,60-4 11 0,-6 2-11 0,-54 2 15 0,0 0-15 15,53-1 16-15,5-1-16 0,-58 2 16 0,0 0-16 16,59 0 16-16,-1 3-16 0,-58-3 16 0,0 0-16 0,60 2 17 16,-2-2-17-16,-58 0 14 0,0 0-14 0,64 0 15 15,-6 4-15-15,-58-4 11 0,0 0-11 0,54 0 11 16,1 3-11-16,-55-3 12 0,0 0-12 0,58 0 12 16,2 2-12-16,-60-2 14 0,0 0-14 0,62 1 14 15,-4 1-14-15,-58-2 10 0,0 0-10 0,57 4 10 16,-3-8-10-16,-54 4 12 0,0 0-12 0,57-3 13 15,-2 1-13-15,-55 2 17 0,0 0-17 0,52 0 17 16,3 2-17-16,-55-2 19 0,0 0-19 0,58 3 20 0,2 1-20 16,-60-4 17-16,0 0-17 0,59 0 18 0,-10 0-18 15,-49 0 15-15,0 0-15 0,51 0 15 0,4 0-15 16,-55 0 19-16,0 0-19 0,53 0 19 0,-4 0-19 16,-49 0 18-16,0 0-18 0,49 0 18 0,6 0-18 15,-55 0 22-15,0 0-22 0,53 0 23 0,-2-7-23 16,-51 7 25-16,0 0-25 0,50-2 26 0,-1 2-26 15,-49 0 23-15,0 0-23 0,49 0 24 0,6-3-24 16,-55 3 21-16,0 0-21 0,49-7 22 0,-1 1-22 0,-48 6 19 16,0 0-19-16,42-5 20 0,-8 2-20 0,-34 3 20 15,0 0-20-15,35-4 20 0,4-1-20 0,-39 5 21 16,0 0-21-16,37-7 22 0,-14 0-22 0,-23 7 20 0,0 0-20 16,32-5 20-16,8-4-20 0,-40 9 21 0,0 0-21 15,37-10 21-15,-5 5-21 0,-32 5 19 0,0 0-19 16,35-9 20-16,6 6-20 0,-41 3 18 0,0 0-18 15,40-4 19-15,1-1-19 0,-41 5 14 0,0 0-14 0,37-7 14 16,-10 4-14-16,-27 3 10 0,0 0-10 0,26-2 11 16,6 2-11-16,-32 0 8 0,0 0-8 0,31-3 8 15,-6 3-8-15,-25 0 7 0,0 0-7 0,25-4 7 16,3 2-7-16,-28 2 7 0,0 0-7 0,30-1 7 16,4-1-7-16,-34 2 7 0,0 0-7 0,35 0 7 15,0-4-7-15,-35 4 6 0,0 0-6 0,39-3 6 16,0-1-6-16,-39 4 5 0,0 0-5 0,37-1 6 15,-4 1-6-15,-33 0 5 0,0 0-5 0,34 0 6 16,1 1-6-16,-35-1 4 0,0 0-4 0,35 4 5 0,6 3-5 16,-41-7 5-16,0 0-5 0,42 2 5 15,2-4-5-15,-44 2 5 0,0 0-5 0,41 0 6 0,-4 0-6 16,-37 0 4-16,0 0-4 0,35 0 5 0,8 0-5 16,-43 0 7-16,0 0-7 0,45 0 8 0,-2 3-8 15,-43-3 9-15,0 0-9 0,37 2 10 0,-5-2-10 16,-32 0 9-16,0 0-9 0,33 0 10 0,9 4-10 15,-42-4 8-15,0 0-8 0,43 0 8 0,3 0-8 0,-46 0 5 16,0 0-5-16,46 0 6 0,1-4-6 0,-47 4 4 16,0 0-4-16,44-2 5 0,-7 2-5 0,-37 0 3 15,0 0-3-15,32 2 4 0,-4 2-4 0,-28-4 2 0,0 0-2 16,27 0 2-16,3 3-2 0,-30-3 2 0,0 0-2 16,37 0 3-16,0 0-3 0,-37 0 3 0,0 0-3 15,44-3 3-15,-2 6-3 0,-42-3 2 0,0 0-2 16,41 2 3-16,-2 1-3 0,-39-3 2 0,0 0-2 15,33 4 3-15,-3-4-3 0,-30 0 2 0,0 0-2 16,25 0 2-16,-2 0-2 0,-23 0 2 0,0 0-2 0,21 0 2 16,0 0-2-16,-21 0 1 0,0 0-1 15,23 0 2-15,-7 0-2 0,-16 0 2 0,0 0-2 0,21 0 2 16,2 0-2-16,-23 0 3 0,0 0-3 0,23 0 3 16,-2 0-3-16,-21 0 3 0,0 0-3 0,19 0 4 15,6 0-4-15,-25 0 3 0,0 0-3 0,28-6 4 16,4 3-4-16,-32 3 3 0,0 0-3 0,30 0 3 15,-9 2-3-15,-21-2 5 0,0 0-5 0,20 0 6 16,8 0-6-16,-28 0 5 0,0 0-5 0,23 0 5 16,-13 0-5-16,-10 0 4 0,0 0-4 0,9 0 5 0,0 1-5 15,-9-1 5-15,0 0-5 0,12 0 5 0,2-1-5 16,-14 1 4-16,0 0-4 0,15-2 5 0,-3 4-5 16,-12-2 5-16,0 0-5 0,12 3 5 0,1 1-5 15,-13-4 6-15,0 0-6 0,16 3 7 0,-2-3-7 16,-14 0 7-16,0 0-7 0,14 0 7 0,-5 0-7 15,-9 0 7-15,0 0-7 0,0 0 8 0,8 0-8 16,-8 0 6-16,0 0-6 0,0 0 6 0,9 0-6 16,-9 0 6-16,0 0-6 0,0 0 7 0,9 0-7 15,-9 0 6-15,0 0-6 0,0 0 7 0,0 0-7 0,0 0 7 16,0 0-7-16,11 5 7 0,-11-5-7 0,0 0 8 0,0 0-8 16,10 4 9-16,-10-4-9 0,0 0 8 0,0 0-8 15,0 0 9-15,0 0-9 0,0 0 8 0,0 0-8 16,5 0 9-16,-5 0-9 0,0 0 10 0,0 0-10 15,0 0 10-15,0 0-10 0,0 0 10 0,0 0-10 0,0 0 10 16,0 0-10-16,0 0 9 0,0 0-9 0,8 0 10 16,-8 0-10-16,0 0 9 0,0 0-9 0,0 0 10 15,0 0-10-15,0 0 9 0,0 0-9 0,0 0 9 16,0 0-9-16,0 0 7 0,0 0-7 0,7 0 7 16,-7 0-7-16,0 0 7 0,0 0-7 0,0 0 7 15,0 0-7-15,0 0 7 0,0 0-7 0,0 0 7 16,0 0-7-16,0 0 5 0,0 0-5 0,8 0 5 15,-8 0-5-15,0 0 4 0,0 0-4 0,0 0 4 16,9 0-4-16,-9 0 3 0,0 0-3 0,7 0 4 16,4 0-4-16,-11 0 2 0,0 0-2 0,16 0 3 15,5 0-3-15,-21 0 2 0,0 0-2 0,25 0 3 0,1 0-3 16,-26 0 2-16,0 0-2 0,32 0 2 0,7 5-2 16,-39-5 1-16,0 0-1 0,31 7 1 0,-9-4-1 15,-22-3 0-15,0 0 0 0,22 0 1 0,8 2-1 16,-30-2 0-16,0 0 0 0,30 7 1 0,-3 0-1 15,-27-7 0-15,0 0 0 0,28 9 0 0,7 3 0 16,-35-12-1-16,0 0 1 0,36 12 0 0,-6-4 0 16,-30-8-2-16,0 0 2 0,28 9-1 0,7 0 1 0,-35-9-3 15,0 0 3-15,39 10-2 0,2 2 2 0,-41-12-4 16,0 0 4-16,40 12-3 0,-1 0 3 0,-39-12-5 16,0 0 5-16,35 9-4 0,-7-4 4 0,-28-5-4 0,0 0 4 15,25 7-4-15,7-3 4 0,-32-4-4 0,0 0 4 16,33 3-3-16,3-1 3 0,-36-2-2 15,0 0 2-15,33 3-2 0,-5 1 2 0,-28-4-2 0,0 0 2 16,32 5-2-16,9 4 2 0,-41-9-1 0,0 0 1 16,42 10-1-16,2-1 1 0,-44-9-2 0,0 0 2 15,37 7-1-15,-9-2 1 0,-28-5-1 0,0 0 1 0,25 0-1 16,-2 3 1-16,-23-3-1 0,0 0 1 0,21 2-1 16,-1 1 1-16,-20-3-1 0,0 0 1 0,17 4-1 15,-3-4 1-15,-14 0-1 0,0 0 1 0,16 0 0 16,9 0 0-16,-25 0 0 0,0 0 0 0,32 0 0 15,6-4 0-15,-38 4 0 0,0 0 0 0,39-3 0 16,-3 1 0-16,-36 2 0 0,0 0 0 0,38-7 0 16,6-1 0-16,-44 8 0 0,0 0 0 0,41-7 0 15,-15 5 0-15,-26 2 0 0,0 0 0 0,25 0 0 16,2-3 0-16,-27 3 0 0,0 0 0 0,31-4 0 0,-2 2 0 16,-29 2 0-16,0 0 0 0,31-1 0 0,10-1 0 15,-41 2 0-15,0 0 0 0,42-7 0 0,-3 2 0 16,-39 5 0-16,0 0 0 0,41-9 0 0,8 6 0 15,-49 3 0-15,0 0 0 0,44-4 0 0,-16 1 0 16,-28 3 0-16,0 0 0 0,25-2 0 0,3-1 0 16,-28 3 0-16,0 0 0 0,30 0 0 0,-3-4 0 15,-27 4 0-15,0 0 0 0,21 0 0 0,-4 0 0 0,-17 0 0 16,0 0 0-16,15 0 0 0,-5-5 0 0,-10 5 0 16,0 0 0-16,16-4 0 0,9 4 0 0,-25 0 0 15,0 0 0-15,26-3 0 0,1-2 0 0,-27 5 0 0,0 0 0 16,23-2 0-16,-9 0 0 0,-14 2 0 0,0 0 0 15,12 0 0-15,-12 0 0 0,0 0 0 0,0 0 0 16,9-3 0-16,-9 3 0 0,0 0 0 0,0 0 0 16,10-5 0-16,-10 5 0 0,0 0 0 0,0 0 0 0,9 0 0 15,-9 0 0-15,0 0 0 0,0 0 0 0,0 0 0 16,7 0 0-16,-7 0 0 0,0 0 0 0,0 0 0 16,0 0 0-16,0 0 0 0,0 0 0 0,0 0 0 15,0 0 0-15,0 0 0 0,0 0 0 0,9 0 0 16,-2 0 0-16,-7 0 0 0,0 0 0 0,9 0 0 15,-2-2 0-15,-7 2 0 0,0 0 0 0,0 0 0 16,14-5 0-16,-14 5 0 0,0 0 0 0,11 0 0 16,10-4 0-16,-21 4 0 0,0 0 0 0,21-1 0 15,-7-3 0-15,-14 4 0 0,0 0 0 0,9-3 0 16,0 3 0-16,-9 0 0 0,0 0 0 0,16-4 0 0,7 2 0 16,-23 2 0-16,0 0 0 0,21-1 0 0,-5-1 0 15,-16 2 0-15,0 0 0 0,16-3 0 0,7-3 0 16,-23 6 0-16,0 0 0 0,22-3 0 0,0-1 0 15,-22 4-1-15,0 0 1 0,17-3 0 0,1-1 0 16,-18 4-1-16,0 0 1 0,19-1 0 0,-5 1 0 16,-14 0-1-16,0 0 1 0,15-4 0 0,-3 4 0 15,-12 0-1-15,0 0 1 0,10 0-1 0,-2 0 1 0,-8 0-1 16,0 0 1-16,0 0-1 0,8 0 1 0,-8 0-1 16,0 0 1-16,0 0-1 0,0 0 1 0,0 0-1 0,0 0 1 15,0 0-1-15,7 0 1 0,-7 0-2 0,0 0 2 16,0 0-1-16,0 0 1 0,0 0-3 0,0 0 3 15,0 0-2-15,7-5 2 0,-7 5-3 0,0 0 3 16,0 0-2-16,0 0 2 0,0 0-2 0,0 0 2 16,0 0-2-16,0 0 2 0,0 0-2 0,0 0 2 15,8 2-1-15,-8-2 1 0,0 0-1 0,0 0 1 0,0 0-1 16,0 0 1-16,0 0-1 0,0 0 1 0,7 0-1 16,-7 0 1-16,0 0-2 0,0 0 2 0,0 0-2 15,0 0 2-15,0 0-3 0,0 0 3 0,0 0-2 16,0 0 2-16,0 0-4 0,0 0 4 0,7 0-3 15,-7 0 3-15,0 0-4 0,0 0 4 0,0 0-3 16,0 0 3-16,0 0-4 0,0 0 4 0,0 0-4 16,0 0 4-16,0 0-4 0,0 0 4 0,0 0-3 15,7 0 3-15,-7 0-4 0,0 0 4 0,0 0-3 16,0 0 3-16,0 0-3 0,0 0 3 0,0 0-2 0,8-9 2 16,-8 9-4-16,0 0 4 0,0 0-3 0,9-3 3 15,-9 3-3-15,0 0 3 0,0 0-3 0,9-4 3 16,-9 4-3-16,0 0 3 0,0 0-2 0,9-1 2 15,-9 1-2-15,0 0 2 0,0 0-2 0,0 0 2 16,0 0-2-16,0 0 2 0,0 0-2 0,0 0 2 16,0 0-2-16,0 0 2 0,0 0-2 0,9 0 2 15,-9 0-2-15,0 0 2 0,0 0-1 0,0 0 1 16,0 0-2-16,0 0 2 0,0 0-2 0,0 0 2 0,0 0-2 16,0 0 2-16,0 0-2 0,5 0 2 0,-5 0-2 15,0 0 2-15,0 0-2 0,0 0 2 0,0 0-2 0,0 0 2 16,0 0-1-16,7 0 1 0,-7 0-2 0,0 0 2 15,0 0-2-15,0 0 2 0,0 0-3 0,0 0 3 16,0 0-2-16,7 0 2 0,-7 0-2 0,0 0 2 16,0 0-2-16,0 0 2 0,0 0-3 0,0 0 3 15,0 0-3-15,0 0 3 0,0 0-3 0,0 0 3 0,0 0-3 16,7 0 3-16,-7 0-4 0,0 0 4 0,0 0-3 16,0 0 3-16,0 0-5 0,0 0 5 0,0 0-4 15,0 0 4-15,0 0-6 0,0 0 6 0,0 0-6 16,-14 13 6-16,14-13-17 0,0 0 17 0,-37 23-17 15,-32 5 17-15,0 1-1584 0</inkml:trace>
  <inkml:trace contextRef="#ctx0" brushRef="#br0" timeOffset="163770.65">5131 7611 527 0,'0'0'0'16,"0"0"0"-16,0 0 0 0,0 0 17 0,0 0-17 0,0 0 17 15,0 0-17-15,0 0 20 0,0 0-20 0,0 0 20 16,0 0-20-16,0 0 24 0,0 0-24 0,0 0 24 15,0 0-24-15,0 0 24 0,0 0-24 0,0 0 25 16,23 0-25-16,-23 0 17 0,0 0-17 0,21 0 17 16,13 0-17-16,-34 0 12 0,0 0-12 0,39 0 13 15,3 3-13-15,-42-3 9 0,0 0-9 0,44 4 10 16,0 1-10-16,-44-5 7 0,0 0-7 0,46 5 7 16,3 2-7-16,-49-7 9 0,0 0-9 0,55 4 10 0,3 1-10 15,-58-5 11-15,0 0-11 0,64 3 11 0,-1-3-11 16,-63 0 9-16,0 0-9 0,67 4 9 0,2-2-9 15,-69-2 16-15,0 0-16 0,69 3 16 0,-2 0-16 16,-67-3 16-16,0 0-16 0,67 4 17 0,9-2-17 16,-76-2 21-16,0 0-21 0,72 0 22 0,-3 1-22 15,-69-1 20-15,0 0-20 0,67 6 21 0,-2-3-21 16,-65-3 19-16,0 0-19 0,65 2 20 0,1 1-20 16,-66-3 25-16,0 0-25 0,70 7 26 0,-1-3-26 0,-69-4 22 15,0 0-22-15,72 5 23 0,-5 3-23 0,-67-8 25 16,0 0-25-16,73 7 26 0,3-1-26 0,-76-6 23 15,0 0-23-15,72 6 24 0,5 3-24 0,-77-9 23 16,0 0-23-16,76 12 23 0,-2 0-23 0,-74-12 21 16,0 0-21-16,73 12 21 0,3-6-21 0,-76-6 19 0,0 0-19 15,72 7 20-15,-9-2-20 0,-63-5 16 0,0 0-16 16,64 10 16-16,-2-1-16 0,-62-9 20 0,0 0-20 16,60 5 20-16,-7 2-20 0,-53-7 17 0,0 0-17 0,54 3 17 15,1 6-17-15,-55-9 14 0,0 0-14 0,49 5 15 16,-6 2-15-16,-43-7 18 0,0 0-18 0,38 7 19 15,-1-2-19-15,-37-5 18 0,0 0-18 0,36 4 18 16,-5-3-18-16,-31-1 20 0,0 0-20 0,36 4 20 16,-3-1-20-16,-33-3 19 0,0 0-19 0,36 4 20 15,-10-1-20-15,-26-3 16 0,0 0-16 0,26 6 16 16,-1-3-16-16,-25-3 14 0,0 0-14 0,27 2 14 16,1-1-14-16,-28-1 14 0,0 0-14 0,30 0 14 15,2 0-14-15,-32 0 12 0,0 0-12 0,26 2 13 0,-3-2-13 16,-23 0 11-16,0 0-11 0,23 0 12 0,0 0-12 15,-23 0 10-15,0 0-10 0,26 4 11 0,-3-1-11 16,-23-3 8-16,0 0-8 0,27 2 8 0,1-4-8 16,-28 2 6-16,0 0-6 0,30-3 7 0,2 3-7 15,-32 0 6-15,0 0-6 0,31 3 7 0,-6-3-7 16,-25 0 8-16,0 0-8 0,30 0 8 0,5-3-8 16,-35 3 7-16,0 0-7 0,34 0 7 0,-4 0-7 0,-30 0 7 15,0 0-7-15,28 3 7 0,-1 1-7 0,-27-4 6 16,0 0-6-16,22 0 6 0,7-4-6 0,-29 4 7 15,0 0-7-15,24-3 7 0,-4-4-7 0,-20 7 6 0,0 0-6 16,12-2 6-16,-3 2-6 0,-9 0 4 0,0 0-4 16,11-3 4-16,-11 3-4 0,0 0 5 0,0 0-5 15,8 0 6-15,1 0-6 0,-9 0 6 0,0 0-6 16,9 0 6-16,-9 0-6 0,0 0 6 0,0 0-6 16,0 0 7-16,5 0-7 0,-5 0 6 0,0 0-6 0,0 0 7 15,0 0-7-15,0 0 6 0,0 0-6 0,0 0 6 16,0 0-6-16,0 0 5 0,0 0-5 0,0 0 5 15,0 0-5-15,0 0 4 0,0 0-4 0,0 0 4 16,0 0-4-16,0 0 3 0,0 0-3 0,0 0 4 16,0 0-4-16,0 0 3 0,0 0-3 0,0 0 4 15,0 0-4-15,0 0 3 0,0 0-3 0,0 0 4 16,0 0-4-16,0 0 3 0,0 0-3 0,0 0 3 16,0 0-3-16,0 0 2 0,0 0-2 0,0 0 3 15,0 0-3-15,0 0 3 0,0 0-3 0,0 0 3 0,0 0-3 16,0 0 2-16,0 0-2 0,0 0 3 0,0 0-3 15,0 0 2-15,0 0-2 0,0 0 3 0,0 0-3 16,0 0 2-16,0 0-2 0,0 0 2 0,0 0-2 16,0 0 2-16,0 0-2 0,9 3 2 0,0-3-2 15,-9 0 2-15,0 0-2 0,12 0 3 0,2 0-3 16,-14 0 3-16,0 0-3 0,20-7 3 0,3 2-3 16,-23 5 3-16,0 0-3 0,23-4 3 0,1-1-3 0,-24 5 2 15,0 0-2-15,29-3 3 0,-1-1-3 0,-28 4 2 16,0 0-2-16,35-3 3 0,0 3-3 0,-35 0 2 15,0 0-2-15,36 0 2 0,-8-4-2 0,-28 4 2 16,0 0-2-16,26-5 2 0,3 0-2 0,-29 5 2 16,0 0-2-16,28-3 2 0,2-1-2 0,-30 4 2 0,0 0-2 15,26-3 2-15,2-1-2 0,-28 4 2 0,0 0-2 16,29-2 2-16,-3-1-2 0,-26 3 2 0,0 0-2 16,27-5 3-16,-6 1-3 0,-21 4 2 0,0 0-2 15,28-3 2-15,4-1-2 0,-32 4 3 0,0 0-3 0,31-3 3 16,-11 1-3-16,-20 2 2 0,0 0-2 0,21 0 3 15,-2-3-3-15,-19 3 3 0,0 0-3 0,22-4 4 16,-5 4-4-16,-17 0 2 0,0 0-2 0,18 0 2 16,5 0-2-16,-23 0 2 0,0 0-2 0,17 0 2 15,-6 0-2-15,-11 0 1 0,0 0-1 0,12-1 1 16,6-3-1-16,-18 4 1 0,0 0-1 0,19-7 1 16,3 7-1-16,-22 0 0 0,0 0 0 0,22 0 1 15,3 0-1-15,-25 0 0 0,0 0 0 0,25 0 1 16,-2 0-1-16,-23 0 0 0,0 0 0 0,19 0 0 15,8-2 0-15,-27 2 0 0,0 0 0 0,26-3 1 0,-12 3-1 16,-14 0 0-16,0 0 0 0,14-4 1 0,0 4-1 16,-14 0 1-16,0 0-1 0,13 0 1 0,-4 0-1 15,-9 0 1-15,0 0-1 0,0 0 1 0,0 0-1 16,0 0 1-16,0 0-1 0,8 0 1 0,-8 0-1 16,0 0 1-16,0 0-1 0,6 0 1 0,-6 0-1 15,0 0 1-15,0 0-1 0,0 0 2 0,0 0-2 0,0 0 1 16,0 0-1-16,9 0 2 0,-9 0-2 0,0 0 2 15,0 0-2-15,0 0 2 0,0 0-2 0,0 0 2 16,0 0-2-16,0 0 2 0,0 0-2 0,0 0 2 0,0 0-2 16,0 0 3-16,0 0-3 0,0 0 1 0,0 0-1 15,0 0 2-15,0 0-2 0,0 0 1 0,0 0-1 16,3-8 1-16,-3 8-1 0,0 0 0 0,0 0 0 16,0 0 1-16,0 0-1 0,0 0 0 0,0 0 0 0,0-7 0 15,0 7 0-15,0 0-2 0,0 0 2 0,-21-9-1 16,-37-12 1-16,58 21-10 0,0 0 10 15,-83-27-10-15,-25-1 10 0,4-1-1567 0</inkml:trace>
  <inkml:trace contextRef="#ctx0" brushRef="#br0" timeOffset="170319.69">14750 8066 348 0,'0'0'0'0,"0"0"0"0,0 0 0 16,0 0 9-16,0 0-9 0,0 0 9 0,0 0-9 16,0 0 33-16,0 0-33 0,0 0 34 0,0 0-34 15,0 0 41-15,0 0-41 0,0 0 41 0,0 0-41 16,0 0 51-16,0 0-51 0,0 0 52 0,0 0-52 0,0 0 31 16,0 0-31-16,0 0 32 0,0 0-32 0,0 0 34 15,0 0-34-15,0 0 34 0,0 0-34 0,0 0 35 16,0 0-35-16,0 0 36 0,0 0-36 0,0 0 37 0,0 0-37 15,0 0 37-15,0 0-37 0,0 0 35 0,0 0-35 16,0 0 36-16,0 0-36 0,0 0 37 0,0 0-37 16,0 0 38-16,0 0-38 0,0 0 32 0,0 0-32 15,0 0 33-15,0 0-33 0,0 0 29 0,0 0-29 16,24 5 29-16,5-10-29 0,-29 5 22 0,0 0-22 0,40-5 23 16,-5-2-23-16,-35 7 19 0,0 0-19 0,39-7 20 15,2-5-20-15,-41 12 14 0,0 0-14 0,42-9 14 16,0 6-14-16,-42 3 12 0,0 0-12 0,45-5 12 15,-3 1-12-15,-42 4 14 0,0 0-14 0,44-2 15 16,2 2-15-16,-46 0 14 0,0 0-14 0,49 2 15 16,1-4-15-16,-50 2 15 0,0 0-15 0,51-1 16 15,5 1-16-15,-56 0 13 0,0 0-13 0,55-4 14 16,-2 3-14-16,-53 1 12 0,0 0-12 0,51-2 13 16,-2 0-13-16,-49 2 13 0,0 0-13 0,50 0 13 0,1 0-13 15,-51 0 13-15,0 0-13 0,49 2 14 0,4 0-14 16,-53-2 12-16,0 0-12 0,48 1 13 0,-1 3-13 15,-47-4 13-15,0 0-13 0,50 0 13 0,-1 5-13 16,-49-5 12-16,0 0-12 0,55 7 12 0,-2-4-12 16,-53-3 11-16,0 0-11 0,51 2 11 0,-2-4-11 15,-49 2 13-15,0 0-13 0,50-3 14 0,8-1-14 0,-58 4 13 16,0 0-13-16,62-1 13 0,-2-1-13 0,-60 2 10 16,0 0-10-16,56 0 10 0,-10 0-10 0,-46 0 9 15,0 0-9-15,48 2 10 0,3-1-10 0,-51-1 8 16,0 0-8-16,53 0 9 0,-4-3-9 0,-49 3 7 15,0 0-7-15,51-2 7 0,6 4-7 0,-57-2 7 0,0 0-7 16,56 3 7-16,-3 1-7 0,-53-4 6 0,0 0-6 16,53 0 6-16,2 0-6 0,-55 0 5 0,0 0-5 15,56 0 5-15,-1-4-5 0,-55 4 6 0,0 0-6 16,56-3 6-16,-1-2-6 0,-55 5 6 0,0 0-6 0,55-5 7 16,3 5-7-16,-58 0 6 0,0 0-6 0,54 1 6 15,5-2-6-15,-59 1 6 0,0 0-6 0,53-2 6 16,3 0-6-16,-56 2 6 0,0 0-6 0,62-2 7 15,1 1-7-15,-63 1 4 0,0 0-4 0,60-4 5 16,-7 1-5-16,-53 3 3 0,0 0-3 0,51 0 4 16,-1 7-4-16,-50-7 4 0,0 0-4 0,53 5 4 15,-2-5-4-15,-51 0 2 0,0 0-2 0,54-2 3 16,8-1-3-16,-62 3 1 0,0 0-1 0,60 0 2 16,-7 3-2-16,-53-3 1 0,0 0-1 0,49 4 2 15,1-4-2-15,-50 0 1 0,0 0-1 0,51-2 2 0,7 2-2 16,-58 0 1-16,0 0-1 0,58 3 1 0,-3 1-1 15,-55-4 0-15,0 0 0 0,53 0 1 0,2 0-1 16,-55 0 0-16,0 0 0 0,54 0 1 0,1 1-1 16,-55-1 0-16,0 0 0 0,53 2 1 0,-9 0-1 15,-44-2 0-15,0 0 0 0,51 0 1 0,4-4-1 16,-55 4 0-16,0 0 0 0,58 0 1 0,0 4-1 0,-58-4 1 16,0 0-1-16,60 3 1 0,-2-3-1 0,-58 0 1 15,0 0-1-15,59-1 2 0,-1 1-2 0,-58 0 1 16,0 0-1-16,65 5 2 0,6-5-2 0,-71 0 2 0,0 0-2 15,67 2 2-15,-9 3-2 0,-58-5 2 0,0 0-2 16,55 5 2-16,1-3-2 0,-56-2 2 0,0 0-2 16,58 1 2-16,2 5-2 0,-60-6 2 0,0 0-2 15,62 5 3-15,-2-3-3 0,-60-2 2 0,0 0-2 16,58 1 2-16,-7 6-2 0,-51-7 2 0,0 0-2 0,48 4 2 16,-4 1-2-16,-44-5 1 0,0 0-1 0,35 3 2 15,2-3-2-15,-37 0 1 0,0 0-1 0,32 0 2 16,-4 2-2-16,-28-2 2 0,0 0-2 0,25 0 2 15,-4 0-2-15,-21 0 2 0,0 0-2 0,18 0 2 16,-8 0-2-16,-10 0 2 0,0 0-2 0,11 0 3 16,-2 0-3-16,-9 0 2 0,0 0-2 0,9 0 3 15,1 0-3-15,-10 0 3 0,0 0-3 0,16 0 3 16,7 0-3-16,-23 0 4 0,0 0-4 0,23 0 4 16,-7-2-4-16,-16 2 3 0,0 0-3 0,19-3 4 0,11 1-4 15,-30 2 4-15,0 0-4 0,27 0 4 0,-10 0-4 16,-17 0 7-16,0 0-7 0,20 0 7 0,6 0-7 15,-26 0 6-15,0 0-6 0,30 0 7 0,-3 0-7 16,-27 0 7-16,0 0-7 0,31 0 7 0,12 0-7 16,-43 0 6-16,0 0-6 0,44 0 6 0,-7-2-6 15,-37 2 5-15,0 0-5 0,39-3 5 0,7 3-5 16,-46 0 4-16,0 0-4 0,42 3 4 0,-7-1-4 0,-35-2 3 16,0 0-3-16,37 0 4 0,11 2-4 0,-48-2 3 15,0 0-3-15,51 3 4 0,2-3-4 0,-53 0 3 16,0 0-3-16,47-3 4 0,10-1-4 0,-57 4 3 15,0 0-3-15,58 0 3 0,-3 4-3 0,-55-4 2 16,0 0-2-16,49 3 3 0,1-6-3 0,-50 3 3 0,0 0-3 16,56-4 3-16,4 1-3 0,-60 3 2 0,0 0-2 15,64 0 2-15,1 2-2 0,-65-2 1 0,0 0-1 16,56 1 1-16,-10 1-1 0,-46-2 1 0,0 0-1 0,42 0 2 16,4 0-2-16,-46 0 1 0,0 0-1 0,43 0 1 15,-12 0-1-15,-31 0 1 0,0 0-1 0,30-2 1 16,9-1-1-16,-39 3 1 0,0 0-1 0,35-2 1 15,-1-3-1-15,-34 5 1 0,0 0-1 0,32-3 1 16,-1 1-1-16,-31 2 1 0,0 0-1 0,30-2 1 16,-7-5-1-16,-23 7 1 0,0 0-1 0,22-5 1 15,6-2-1-15,-28 7 1 0,0 0-1 0,24-5 1 16,1 5-1-16,-25 0 2 0,0 0-2 0,23 0 2 16,-4-4-2-16,-19 4 2 0,0 0-2 0,23-3 2 15,0-1-2-15,-23 4 2 0,0 0-2 0,29-1 3 0,9-6-3 16,-38 7 2-16,0 0-2 0,36-5 3 0,-5-2-3 15,-31 7 3-15,0 0-3 0,29-2 3 0,1 0-3 16,-30 2 2-16,0 0-2 0,31-1 2 0,1 1-2 16,-32 0 1-16,0 0-1 0,28-6 2 0,-7 1-2 15,-21 5 1-15,0 0-1 0,23-5 2 0,9 0-2 16,-32 5 1-16,0 0-1 0,28-4 2 0,-8 1-2 16,-20 3 1-16,0 0-1 0,19-2 1 0,13-1-1 0,-32 3 1 15,0 0-1-15,28-4 2 0,-7 4-2 0,-21 0 1 16,0 0-1-16,29-3 2 0,15 1-2 0,-44 2 1 15,0 0-1-15,44 2 2 0,-11 1-2 0,-33-3 1 0,0 0-1 16,28 2 1-16,-3-2-1 0,-25 0 0 0,0 0 0 16,23 2 1-16,0 1-1 0,-23-3 0 0,0 0 0 15,23 5 0-15,7-3 0 0,-30-2 0 0,0 0 0 16,25 3 0-16,-8 1 0 0,-17-4 0 0,0 0 0 16,18 3 0-16,1-3 0 0,-19 0 0 0,0 0 0 0,25 0 0 15,7 6 0-15,-32-6 0 0,0 0 0 0,30 7 0 16,-6-4 0-16,-24-3-1 0,0 0 1 0,27 5 0 15,5 0 0-15,-32-5 0 0,0 0 0 0,31 6 0 16,-2-5 0-16,-29-1 0 0,0 0 0 0,26 4 0 16,-1-1 0-16,-25-3 0 0,0 0 0 0,28 9 0 15,4-2 0-15,-32-7 0 0,0 0 0 0,30 8 0 16,-4-2 0-16,-26-6-1 0,0 0 1 0,25 3 0 16,-2-3 0-16,-23 0-1 0,0 0 1 0,25 2-1 15,10-2 1-15,-35 0-2 0,0 0 2 0,37 2-1 0,2-1 1 16,-39-1-2-16,0 0 2 0,42 4-1 0,4 1 1 15,-46-5-2-15,0 0 2 0,42 5-1 0,-8 0 1 16,-34-5-1-16,0 0 1 0,35 0-1 0,7 6 1 16,-42-6-1-16,0 0 1 0,43 6-1 0,-13-4 1 15,-30-2 0-15,0 0 0 0,35-2 0 0,14-1 0 16,-49 3 0-16,0 0 0 0,51-3 0 0,-3 1 0 16,-48 2 0-16,0 0 0 0,46-2 0 0,2 2 0 0,-48 0 0 15,0 0 0-15,42 2 0 0,-10 0 0 0,-32-2 0 16,0 0 0-16,28 1 1 0,-2 1-1 0,-26-2 0 15,0 0 0-15,27-2 0 0,5-1 0 0,-32 3 0 16,0 0 0-16,28-2 0 0,-5 2 0 0,-23 0 0 16,0 0 0-16,24 2 0 0,6 0 0 0,-30-2 0 0,0 0 0 15,29 1 0-15,-6-2 0 0,-23 1 0 0,0 0 0 16,24-4 0-16,8 2 0 0,-32 2 0 0,0 0 0 16,26-3 0-16,-4 6 0 0,-22-3-1 0,0 0 1 0,15 0 0 15,1 0 0-15,-16 0-1 0,0 0 1 0,11-5 0 16,3 3 0-16,-14 2 0 0,0 0 0 0,14 0 0 15,0 0 0-15,-14 0 0 0,0 0 0 0,14 0 0 16,-1-1 0-16,-13 1 0 0,0 0 0 0,9-4 0 16,-2 4 0-16,-7 0 0 0,0 0 0 0,8 0 0 15,-2 0 0-15,-6 0 0 0,0 0 0 0,9 0 0 16,1-3 0-16,-10 3 0 0,0 0 0 0,11-4 0 16,-1 3 0-16,-10 1 0 0,0 0 0 0,11-2 0 15,3 0 0-15,-14 2-1 0,0 0 1 0,16 0 0 16,0-5 0-16,-16 5-1 0,0 0 1 0,19-5 0 15,-1-2 0-15,-18 7-1 0,0 0 1 0,23-7 0 0,1 2 0 16,-24 5-1-16,0 0 1 0,27-6 0 16,1 1 0-16,-28 5-1 0,0 0 1 0,30-7 0 0,5-3 0 15,-35 10-1-15,0 0 1 0,27-10 0 0,-10 6 0 16,-17 4-1-16,0 0 1 0,15-2 0 0,4-6 0 16,-19 8-1-16,0 0 1 0,19-9 0 0,-3 2 0 15,-16 7-3-15,0 0 3 0,9-5-2 0,2-2 2 16,-11 7-3-16,0 0 3 0,10-7-2 0,1-1 2 0,-11 8-2 15,0 0 2-15,12-9-2 0,2 0 2 0,-14 9-2 16,0 0 2-16,13-10-1 0,-3-1 1 0,-10 11-1 0,0 0 1 16,11-10-1-16,3 1 1 0,-14 9-1 0,0 0 1 15,19-12 0-15,2 4 0 0,-21 8-1 0,0 0 1 16,22-11-1-16,-3 3 1 0,-19 8-1 0,0 0 1 16,18-9 0-16,5 0 0 0,-23 9-2 0,0 0 2 15,21-8-1-15,-2 1 1 0,-19 7-2 0,0 0 2 0,21-9-1 16,2-3 1-16,-23 12-3 0,0 0 3 0,20-12-2 15,-8 1 2-15,-12 11-4 0,0 0 4 0,11-5-4 16,1-3 4-16,-12 8-6 0,0 0 6 0,14-7-5 16,0 1 5-16,-14 6-6 0,0 0 6 0,14-6-5 15,-1 0 5-15,-13 6-5 0,0 0 5 0,10-3-4 16,3-2 4-16,-13 5-6 0,0 0 6 0,17-4-6 16,4 1 6-16,-21 3-7 0,0 0 7 0,25 0-6 15,0-4 6-15,-25 4-7 0,0 0 7 0,26 0-7 16,4-3 7-16,-30 3-8 0,0 0 8 0,30-2-7 15,-2 2 7-15,-28 0-8 0,0 0 8 0,27-3-7 0,-2 3 7 16,-25 0-5-16,0 0 5 0,24-6-5 0,1 3 5 16,-25 3-4-16,0 0 4 0,23-3-4 0,-6-1 4 15,-17 4-4-15,0 0 4 0,20-2-3 0,8 1 3 16,-28 1-3-16,0 0 3 0,32 0-3 0,1 3 3 16,-33-3-3-16,0 0 3 0,36 4-2 0,6 2 2 15,-42-6-5-15,0 0 5 0,42 9-5 0,2-4 5 16,-44-5-7-16,0 0 7 0,45 7-7 0,-1 5 7 15,-44-12-8-15,0 0 8 0,45 16-7 0,5 5 7 0,-50-21-8 16,0 0 8-16,40 15-8 0,-11-3 8 0,-29-12-8 16,0 0 8-16,30 13-8 0,10 4 8 0,-40-17-8 0,0 0 8 15,39 15-8-15,-7-2 8 0,-32-13-8 0,0 0 8 16,37 12-8-16,10 3 8 0,-47-15-8 0,0 0 8 16,53 21-8-16,0 0 8 0,-53-21-8 0,0 0 8 15,46 15-8-15,-16-6 8 0,-30-9-7 0,0 0 7 16,30 12-7-16,5 0 7 0,-35-12-6 0,0 0 6 0,43 12-5 15,8 2 5-15,-51-14-6 0,0 0 6 0,55 12-6 16,3-1 6-16,-58-11-5 0,0 0 5 0,58 12-5 16,2 3 5-16,-60-15-8 0,0 0 8 0,62 18-7 15,-2-1 7-15,-60-17-10 0,0 0 10 0,61 16-9 16,1-6 9-16,-62-10-7 0,0 0 7 0,64 9-7 16,1-3 7-16,-65-6-12 0,0 0 12 0,63 7-11 15,-10-1 11-15,-53-6-10 0,0 0 10 0,55 1-9 16,3-4 9-16,-58 3-8 0,0 0 8 0,53-5-7 15,-14-4 7-15,-39 9-11 0,0 0 11 0,28-3-10 16,-14-4 10-16,-14 7-14 0,0 0 14 0,13-4-13 0,1 2 13 16,-14 2-15-16,0 0 15 0,12-3-15 0,-5 1 15 15,-7 2-12-15,0 0 12 0,0 0-12 0,7 0 12 16,-7 0-8-16,0 0 8 0,0 0-8 0,7 0 8 16,-7 0-6-16,0 0 6 0,0 0-6 0,0 0 6 15,0 0-6-15,0 0 6 0,0 0-5 0,7-1 5 16,-7 1-4-16,0 0 4 0,0 0-4 0,0 0 4 15,0 0-4-15,0 0 4 0,0 0-4 0,0 0 4 0,0 0-4 16,0 0 4-16,7-6-3 0,-7 6 3 0,0 0-3 16,0 0 3-16,11 0-3 0,1 0 3 0,-12 0-5 15,0 0 5-15,21-5-4 0,8 0 4 0,-29 5-6 16,0 0 6-16,26-7-6 0,-10 2 6 0,-16 5-7 16,0 0 7-16,12-2-7 0,-1-3 7 0,-11 5-5 0,0 0 5 15,9-2-5-15,-2 0 5 0,-7 2-4 0,0 0 4 16,0 0-3-16,7-1 3 0,-7 1-3 0,0 0 3 0,0 0-2 15,0 0 2-15,0 0-2 0,0 0 2 0,0 0-1 16,7-7 1-16,-7 7-1 0,0 0 1 0,0 0-1 16,0 0 1-16,0 0-2 0,0 0 2 0,-2-19-1 15,-28-25 1-15,0 3-990 0</inkml:trace>
</inkml:ink>
</file>

<file path=ppt/ink/ink1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23:37.921"/>
    </inkml:context>
    <inkml:brush xml:id="br0">
      <inkml:brushProperty name="width" value="0.05292" units="cm"/>
      <inkml:brushProperty name="height" value="0.05292" units="cm"/>
      <inkml:brushProperty name="color" value="#FF0000"/>
    </inkml:brush>
  </inkml:definitions>
  <inkml:trace contextRef="#ctx0" brushRef="#br0">2723 7106 684 0,'0'0'0'0,"0"0"0"0,0 0 0 0,0 0 7 0,0 0-7 0,-21-16 7 16,21 16-7-16,0 0 29 0,0 0-29 0,-5-7 29 16,5 7-29-16,0 0 21 0,0 0-21 0,0 0 21 15,5 0-21-15,-5 0 8 0,0 0-8 0,9 7 9 16,-4 9-9-16,-5-16 5 0,0 0-5 0,13 24 6 15,-1 4-6-15,-12-28 3 0,0 0-3 0,14 32 3 16,0 5-3-16,-14-37 1 0,0 0-1 0,14 38 2 16,4-3-2-16,-18-35 0 0,0 0 0 0,21 27 1 15,-1-6-1-15,-20-21 0 0,0 0 0 0,23 9 1 16,-1-4-1-16,-22-5 0 0,0 0 0 0,30-2 1 0,11-8-1 16,-41 10 1-16,0 0-1 0,55-23 1 0,12-17-1 15,-67 40 5-15,0 0-5 0,83-52 6 0,15-12-6 16,-98 64 13-16,0 0-13 0,110-76 14 0,12-10-14 15,-122 86 20-15,0 0-20 0,125-85 21 0,11 5-21 16,-136 80 21-16,0 0-21 0,123-69 22 0,-3 9-22 16,-120 60 18-16,0 0-18 0,101-49 18 0,-20 13-18 15,-81 36 13-15,0 0-13 0,61-28 14 0,-15 14-14 0,-46 14 15 16,0 0-15-16,36-7 15 0,-22 0-15 0,-14 7 10 16,0 0-10-16,8-1 10 0,-8 1-10 0,0 0 7 15,0 0-7-15,0 0 8 0,6 0-8 0,-6 0 6 0,0 0-6 16,0 0 6-16,0 0-6 0,0 0 2 0,0 0-2 15,0 0 3-15,-13 1-3 0,13-1 0 0,0 0 0 16,-33 11 0-16,-34 10 0 0,-2-2-771 0</inkml:trace>
  <inkml:trace contextRef="#ctx0" brushRef="#br0" timeOffset="107.96">3216 6678 292 0,'0'0'0'0,"0"0"0"16,8 4 0-16,-2-3-159 0</inkml:trace>
  <inkml:trace contextRef="#ctx0" brushRef="#br0" timeOffset="384.04">3387 7062 180 0,'0'0'0'0,"5"28"0"0,14 48 0 16,-19-76 1-16,0 0-1 0,22 94 2 0,0 6-2 15,-22-100 3-15,0 0-3 0,23 87 4 0,0-20-4 16,-23-67 1-16,0 0-1 0,27 54 1 0,-4-18-1 15,-23-36 1-15,0 0-1 0,21 23 1 0,-5-11-1 16,-16-12 13-16,0 0-13 0,26-9 14 0,15-15-14 16,-41 24 37-16,0 0-37 0,53-40 38 0,19-24-38 15,-72 64 62-15,0 0-62 0,74-73 63 0,11-8-63 0,-85 81 89 16,0 0-89-16,81-81 89 0,-9 4-89 0,-72 77 84 16,0 0-84-16,73-72 85 0,-5 1-85 0,-68 71 74 15,0 0-74-15,71-66 75 0,-6 6-75 0,-65 60 57 0,0 0-57 16,62-52 58-16,-13 19-58 0,-49 33 39 15,0 0-39-15,36-25 39 0,-21 13-39 0,-15 12 22 16,0 0-22-16,9-5 22 0,-9 5-22 0,0 0 11 0,0 0-11 16,0 0 11-16,4 11-11 0,-1-1-822 0</inkml:trace>
  <inkml:trace contextRef="#ctx0" brushRef="#br0" timeOffset="963.97">8789 7126 113 0,'0'0'0'0,"0"0"0"0,0 0 0 15,0 0-25-15</inkml:trace>
  <inkml:trace contextRef="#ctx0" brushRef="#br0" timeOffset="2684.64">8775 7126 404 0,'0'0'0'0,"0"0"0"0,0 0 0 0,0 0 3 15,0 0-3-15,0 0 3 0,0 0-3 0,0 0 27 16,0 0-27-16,0 0 27 0,0 0-27 0,0 0 17 0,0 0-17 16,-19-8 17-16,7 1-17 0,12 7 16 0,0 0-16 15,-15-5 16-15,1-2-16 0,14 7 13 0,0 0-13 16,-23-5 14-16,-3-8-14 0,26 13 10 0,0 0-10 0,-32-10 10 16,2 0-10-16,30 10 5 0,0 0-5 0,-23-7 5 15,0 0-5-15,23 7 2 0,0 0-2 0,-23-2 2 16,-8-1-2-16,31 3 1 0,0 0-1 0,-30 0 1 15,10 0-1-15,20 0 0 0,0 0 0 0,-23 0 1 16,-3 0-1-16,26 0 2 0,0 0-2 0,-23 0 2 16,9 0-2-16,14 0 6 0,0 0-6 0,-7 0 6 15,7 0-6-15,0 0 10 0,0 0-10 0,-7 0 11 16,7 0-11-16,0 0 15 0,0 0-15 0,0 0 15 16,-7 0-15-16,7 0 16 0,0 0-16 0,0 0 17 15,0 0-17-15,0 0 18 0,0 0-18 0,-6 0 19 0,6 0-19 16,0 0 22-16,0 0-22 0,0 0 23 0,0 0-23 15,0 0 26-15,0 0-26 0,0 0 26 0,9 0-26 16,-9 0 31-16,0 0-31 0,18-6 32 0,5 3-32 16,-23 3 35-16,0 0-35 0,32 0 35 0,-1-3-35 15,-31 3 34-15,0 0-34 0,36-7 35 0,-3 1-35 16,-33 6 28-16,0 0-28 0,39-8 29 0,-2 4-29 16,-37 4 15-16,0 0-15 0,44-3 16 0,-2-1-16 0,-42 4 9 15,0 0-9-15,46-1 10 0,2-6-10 0,-48 7 5 16,0 0-5-16,55-5 5 0,-3 1-5 0,-52 4 6 15,0 0-6-15,60-5 6 0,4-2-6 0,-64 7 6 16,0 0-6-16,67-7 6 0,0 5-6 0,-67 2 4 16,0 0-4-16,69-7 4 0,7 2-4 0,-76 5 4 0,0 0-4 15,77-3 5-15,-1-4-5 0,-76 7 9 0,0 0-9 16,72-2 9-16,2-1-9 0,-74 3 9 0,0 0-9 0,76 0 10 16,2 0-10-16,-78 0 16 0,0 0-16 0,79 3 17 15,-1-3-17-15,-78 0 22 0,0 0-22 0,72 2 22 16,1 0-22-16,-73-2 24 0,0 0-24 0,72 0 24 15,0 0-24-15,-72 0 22 0,0 0-22 0,76 0 22 16,-7-2-22-16,-69 2 16 0,0 0-16 0,63-2 16 16,1-1-16-16,-64 3 15 0,0 0-15 0,67-6 16 15,0 3-16-15,-67 3 10 0,0 0-10 0,67-3 10 16,-2-3-10-16,-65 6 10 0,0 0-10 0,67-7 11 16,-7-1-11-16,-60 8 7 0,0 0-7 0,62-9 7 15,1-5-7-15,-63 14 9 0,0 0-9 0,59-14 10 16,4 4-10-16,-63 10 7 0,0 0-7 0,60-5 8 15,-3-2-8-15,-57 7 7 0,0 0-7 0,54-2 8 0,1-1-8 16,-55 3 9-16,0 0-9 0,58-7 10 0,2 2-10 16,-60 5 9-16,0 0-9 0,58-7 9 0,-8 5-9 15,-50 2 9-15,0 0-9 0,49 0 9 0,0 0-9 16,-49 0 7-16,0 0-7 0,46 0 8 0,-2-4-8 16,-44 4 5-16,0 0-5 0,43-3 5 0,10 1-5 15,-53 2 3-15,0 0-3 0,51 0 3 0,2 0-3 0,-53 0 1 16,0 0-1-16,51 2 2 0,-3 5-2 15,-48-7 0-15,0 0 0 0,40 2 1 0,6-4-1 0,-46 2 0 16,0 0 0-16,44 0 0 0,2 0 0 0,-46 0 1 16,0 0-1-16,42 3 1 0,6-1-1 0,-48-2 2 0,0 0-2 15,49-2 2-15,2-1-2 0,-51 3 3 0,0 0-3 16,52 0 3-16,-3 0-3 0,-49 0 5 0,0 0-5 16,49 2 5-16,-1-2-5 0,-48 0 5 0,0 0-5 0,46-2 6 15,5-2-6-15,-51 4 5 0,0 0-5 0,56-3 5 16,1 1-5-16,-57 2 4 0,0 0-4 0,56 0 5 15,-5 0-5-15,-51 0 4 0,0 0-4 0,55 0 4 16,7 0-4-16,-62 0 5 0,0 0-5 0,63 0 5 16,10 0-5-16,-73 0 3 0,0 0-3 0,74 0 4 15,-4 0-4-15,-70 0 5 0,0 0-5 0,62 0 5 16,2 0-5-16,-64 0 4 0,0 0-4 0,63 0 5 16,2 0-5-16,-65 0 6 0,0 0-6 0,67 0 6 15,6 0-6-15,-73 0 3 0,0 0-3 0,69 2 4 16,-8 1-4-16,-61-3 3 0,0 0-3 0,58 4 3 15,-3-2-3-15,-55-2 2 0,0 0-2 0,55 1 3 0,7-2-3 16,-62 1 1-16,0 0-1 0,60-2 2 0,-1 2-2 16,-59 0 1-16,0 0-1 0,60 0 2 0,0 2-2 15,-60-2 2-15,0 0-2 0,55 1 2 0,0-1-2 16,-55 0 3-16,0 0-3 0,62-1 3 0,-4-5-3 16,-58 6 3-16,0 0-3 0,61-5 4 0,5 4-4 15,-66 1 4-15,0 0-4 0,60 1 5 0,1 4-5 0,-61-5 5 16,0 0-5-16,66 0 5 0,4 0-5 0,-70 0 4 15,0 0-4-15,73 0 5 0,1-6-5 0,-74 6 5 16,0 0-5-16,74-2 5 0,-5 2-5 0,-69 0 5 16,0 0-5-16,67 2 6 0,1-4-6 0,-68 2 5 0,0 0-5 15,69-4 5-15,3 1-5 0,-72 3 5 0,0 0-5 16,75-2 5-16,-5 0-5 0,-70 2 4 0,0 0-4 16,64-1 5-16,-11 1-5 0,-53 0 3 0,0 0-3 15,52-4 3-15,0 4-3 0,-52 0 3 0,0 0-3 16,56 0 3-16,4 4-3 0,-60-4 3 0,0 0-3 0,58 0 3 15,-7 0-3-15,-51 0 2 0,0 0-2 0,53 1 2 16,-5 3-2-16,-48-4 1 0,0 0-1 0,51 3 1 16,0-6-1-16,-51 3 0 0,0 0 0 0,55 0 1 15,0 3-1-15,-55-3 0 0,0 0 0 0,56 6 0 16,8-3 0-16,-64-3 0 0,0 0 0 0,54 3 0 16,-3 1 0-16,-51-4 0 0,0 0 0 0,50 3 1 15,3 6-1-15,-53-9 1 0,0 0-1 0,54 2 1 16,1-4-1-16,-55 2 1 0,0 0-1 0,58 0 2 15,0 4-2-15,-58-4 2 0,0 0-2 0,59 5 2 0,-10-2-2 16,-49-3 2-16,0 0-2 0,49 2 2 0,6 1-2 16,-55-3 3-16,0 0-3 0,51 4 3 0,2-1-3 15,-53-3 3-15,0 0-3 0,50 0 4 0,1 0-4 16,-51 0 2-16,0 0-2 0,53 0 3 0,-9-3-3 16,-44 3 1-16,0 0-1 0,42 0 2 0,-5 0-2 15,-37 0 1-15,0 0-1 0,32 0 1 0,-11 0-1 16,-21 0 2-16,0 0-2 0,23-7 2 0,-2 5-2 15,-21 2 3-15,0 0-3 0,20-3 3 0,-12 3-3 0,-8 0 5 16,0 0-5-16,0 0 5 0,9 0-5 0,-9 0 4 16,0 0-4-16,0 0 5 0,0 0-5 0,0 0 5 15,0 0-5-15,0 0 6 0,0 0-6 0,0 0 4 0,0 0-4 16,0 0 5-16,0 0-5 0,0 0 3 0,0 0-3 16,-28-19 3-16,-64-18-3 0,-1 1-1437 0</inkml:trace>
  <inkml:trace contextRef="#ctx0" brushRef="#br0" timeOffset="99368.84">23871 9482 303 0,'0'0'0'0,"0"0"0"0,0 0 0 0,0 0 0 16,0 0 0-16,0 0 0 0,0 0 0 16,0 0 0-16,0 0 0 0,0 0 0 0,0 0 0 0,0 0 10 15,0 0-10-15,0 0 10 0,0 0-10 0,0 0 29 16,0 0-29-16,0 0 30 0,0 0-30 0,0 0 33 0,0 0-33 15,0 0 33-15,0 0-33 0,0 0 32 0,0 0-32 16,0 0 33-16,0 0-33 0,0 0 41 0,0 0-41 16,0 0 41-16,0 0-41 0,0 0 61 0,0 0-61 15,0 0 62-15,0 0-62 0,0 0 77 0,0 0-77 0,0 0 77 16,0 0-77-16,0 0 75 0,0 0-75 0,0 0 75 16,0 0-75-16,0 0 66 0,0 0-66 0,0 0 67 15,0 0-67-15,0 0 57 0,0 0-57 0,0 0 58 16,0 0-58-16,0 0 45 0,0 0-45 0,0 0 46 15,0 0-46-15,0 0 39 0,0 0-39 0,0 0 40 16,0 0-40-16,0 0 33 0,0 0-33 0,0 0 33 16,26-18-33-16,-26 18 26 0,0 0-26 0,23-10 27 15,-2 1-27-15,-21 9 20 0,0 0-20 0,28-8 20 16,13-4-20-16,-41 12 16 0,0 0-16 0,46-16 17 0,2 7-17 16,-48 9 17-16,0 0-17 0,49-12 18 0,2 4-18 15,-51 8 17-15,0 0-17 0,44-9 17 0,-10 6-17 16,-34 3 14-16,0 0-14 0,37-4 15 0,16-3-15 15,-53 7 15-15,0 0-15 0,56-5 15 0,-1 0-15 16,-55 5 15-16,0 0-15 0,56-2 15 0,6 2-15 16,-62 0 10-16,0 0-10 0,58 0 10 0,0 0-10 15,-58 0 7-15,0 0-7 0,57 2 8 0,5 3-8 0,-62-5 7 16,0 0-7-16,60 3 8 0,5-3-8 16,-65 0 8-16,0 0-8 0,60 4 9 0,-11 5-9 0,-49-9 8 15,0 0-8-15,53 8 9 0,7-3-9 0,-60-5 8 16,0 0-8-16,60 7 9 0,-7-2-9 0,-53-5 7 15,0 0-7-15,49 4 7 0,-3-4-7 0,-46 0 7 0,0 0-7 16,43 3 7-16,-3-3-7 0,-40 0 8 0,0 0-8 16,44 6 9-16,4 1-9 0,-48-7 10 0,0 0-10 0,44 3 10 15,-11-1-10-15,-33-2 10 0,0 0-10 0,39 1 10 16,18 5-10-16,-57-6 10 0,0 0-10 0,53 0 10 16,-6 0-10-16,-47 0 8 0,0 0-8 0,51 0 8 15,6 0-8-15,-57 0 7 0,0 0-7 0,60-4 8 16,-2 2-8-16,-58 2 7 0,0 0-7 0,63-1 8 15,6-1-8-15,-69 2 7 0,0 0-7 0,73 0 8 16,-3 0-8-16,-70 0 7 0,0 0-7 0,71 3 8 16,-6 3-8-16,-65-6 6 0,0 0-6 0,63 0 7 15,-1 0-7-15,-62 0 6 0,0 0-6 0,65 0 7 16,10 0-7-16,-75 0 5 0,0 0-5 0,70-6 6 16,-10 3-6-16,-60 3 6 0,0 0-6 0,62-3 6 0,3-1-6 15,-65 4 6-15,0 0-6 0,67-3 6 0,2-3-6 16,-69 6 5-16,0 0-5 0,69-3 5 0,-4 3-5 15,-65 0 5-15,0 0-5 0,58 3 6 0,-15-6-6 16,-43 3 5-16,0 0-5 0,37-2 5 0,-2 4-5 16,-35-2 4-16,0 0-4 0,32 3 4 0,-6-3-4 15,-26 0 3-15,0 0-3 0,28 0 4 0,8-5-4 0,-36 5 4 16,0 0-4-16,33-2 4 0,-8 2-4 16,-25 0 3-16,0 0-3 0,26 0 4 0,6-1-4 0,-32 1 3 15,0 0-3-15,28-4 3 0,-10 4-3 0,-18 0 3 16,0 0-3-16,12 0 4 0,1 0-4 0,-13 0 3 15,0 0-3-15,12 0 3 0,0 0-3 0,-12 0 2 16,0 0-2-16,11 0 3 0,-4 0-3 0,-7 0 1 0,0 0-1 16,7 0 2-16,2 0-2 0,-9 0 2 0,0 0-2 15,10 0 2-15,1 0-2 0,-11 0 3 0,0 0-3 0,10 0 4 16,1 0-4-16,-11 0 3 0,0 0-3 0,9 0 4 16,-9 0-4-16,0 0 3 0,0 0-3 0,9 0 3 15,-9 0-3-15,0 0 2 0,0 0-2 0,0 0 3 16,0 0-3-16,0 0 1 0,0 0-1 0,0 0 2 15,7 0-2-15,-7 0 0 0,0 0 0 0,2-20 1 16,-1-39-1-16,1 0-1631 0</inkml:trace>
  <inkml:trace contextRef="#ctx0" brushRef="#br0" timeOffset="104451.66">6812 10055 247 0,'0'0'0'0,"0"0"0"0,0 0 0 0,0 0 22 0,0 0-22 16,18 5 23-16,-18-5-23 0,0 0 51 0,0 0-51 15,9-4 51-15,-9 4-51 0,0 0 54 0,0 0-54 16,8-1 54-16,7-3-54 0,-15 4 46 0,0 0-46 15,15-2 46-15,0 1-46 0,-15 1 28 0,0 0-28 0,17-2 28 16,6 0-28-16,-23 2 23 0,0 0-23 0,27-2 23 16,1 2-23-16,-28 0 17 0,0 0-17 0,32 0 18 15,-1 0-18-15,-31 0 16 0,0 0-16 0,32 0 17 16,3 0-17-16,-35 0 14 0,0 0-14 0,36-3 14 16,6 6-14-16,-42-3 27 0,0 0-27 0,37 2 28 15,2 0-28-15,-39-2 45 0,0 0-45 0,33 3 46 16,6 4-46-16,-39-7 49 0,0 0-49 0,34 11 49 15,-1-4-49-15,-33-7 43 0,0 0-43 0,32 7 44 0,8-4-44 16,-40-3 33-16,0 0-33 0,37 3 33 0,1 6-33 16,-38-9 26-16,0 0-26 0,38 10 27 0,-6 1-27 15,-32-11 20-15,0 0-20 0,32 10 20 0,-7-8-20 16,-25-2 10-16,0 0-10 0,24 3 11 0,-1 4-11 16,-23-7 9-16,0 0-9 0,23 6 9 0,4-3-9 15,-27-3 7-15,0 0-7 0,22 0 7 0,1 0-7 16,-23 0 6-16,0 0-6 0,20 3 7 0,3-6-7 15,-23 3 9-15,0 0-9 0,26 0 10 0,4 3-10 0,-30-3 13 16,0 0-13-16,32 4 13 0,-4-4-13 0,-28 0 12 16,0 0-12-16,30-2 13 0,-5 0-13 0,-25 2 13 15,0 0-13-15,23 0 14 0,-2 0-14 0,-21 0 16 0,0 0-16 16,23 0 16-16,9 0-16 0,-32 0 16 0,0 0-16 16,28 0 17-16,5 0-17 0,-33 0 16 0,0 0-16 15,32 2 17-15,5 0-17 0,-37-2 14 0,0 0-14 0,41 2 15 16,-1-2-15-16,-40 0 11 0,0 0-11 0,41 0 11 15,1 1-11-15,-42-1 8 0,0 0-8 0,44 6 9 16,0-5-9-16,-44-1 6 0,0 0-6 0,43 4 7 16,-3-1-7-16,-40-3 4 0,0 0-4 0,44 4 4 15,6-1-4-15,-50-3 3 0,0 0-3 0,49 4 4 16,2-3-4-16,-51-1 2 0,0 0-2 0,55 4 3 16,-2-2-3-16,-53-2 1 0,0 0-1 0,55 1 2 15,-1-2-2-15,-54 1 2 0,0 0-2 0,57-2 2 16,-3-3-2-16,-54 5 2 0,0 0-2 0,57-2 3 15,1 0-3-15,-58 2 3 0,0 0-3 0,56 0 3 16,-8 0-3-16,-48 0 2 0,0 0-2 0,44 2 2 0,-9 0-2 16,-35-2 2-16,0 0-2 0,38 1 2 0,-3 3-2 15,-35-4 2-15,0 0-2 0,32 0 3 0,3 0-3 16,-35 0 3-16,0 0-3 0,37 0 3 0,-5 0-3 16,-32 0 3-16,0 0-3 0,35 0 4 0,5-4-4 15,-40 4 4-15,0 0-4 0,41-3 5 0,-4 1-5 0,-37 2 6 16,0 0-6-16,32 0 7 0,3 0-7 0,-35 0 7 15,0 0-7-15,37 2 7 0,-5 0-7 0,-32-2 4 16,0 0-4-16,35 1 4 0,2-2-4 0,-37 1 2 0,0 0-2 16,35-2 2-16,-1 0-2 0,-34 2 2 0,0 0-2 15,39 0 2-15,-2 0-2 0,-37 0 2 0,0 0-2 16,37 0 2-16,-5-2-2 0,-32 2 2 0,0 0-2 16,33-1 3-16,4-3-3 0,-37 4 3 0,0 0-3 15,34 0 4-15,1 4-4 0,-35-4 4 0,0 0-4 16,35 1 4-16,1-1-4 0,-36 0 5 0,0 0-5 15,37 0 5-15,-2 2-5 0,-35-2 5 0,0 0-5 0,40 0 6 16,-3 0-6-16,-37 0 6 0,0 0-6 0,41 0 6 16,-4 0-6-16,-37 0 6 0,0 0-6 0,39 0 7 15,-2 0-7-15,-37 0 5 0,0 0-5 0,35 2 6 16,-3 5-6-16,-32-7 6 0,0 0-6 0,28 2 6 16,-1-2-6-16,-27 0 4 0,0 0-4 0,26 0 4 15,-3 1-4-15,-23-1 3 0,0 0-3 0,28 2 3 16,2 1-3-16,-30-3 2 0,0 0-2 0,28 4 3 15,-5-4-3-15,-23 0 1 0,0 0-1 0,29 0 2 0,4 0-2 16,-33 0 2-16,0 0-2 0,34 0 2 16,-8 0-2-16,-26 0 1 0,0 0-1 0,27 0 2 0,4 0-2 15,-31 0 1-15,0 0-1 0,32 0 2 0,-4 0-2 16,-28 0 4-16,0 0-4 0,25 0 4 0,3 0-4 16,-28 0 4-16,0 0-4 0,27 0 5 0,-3 0-5 15,-24 0 5-15,0 0-5 0,27-5 6 0,3 1-6 16,-30 4 6-16,0 0-6 0,32-1 7 0,-1 1-7 15,-31 0 6-15,0 0-6 0,32 1 7 0,0-2-7 16,-32 1 7-16,0 0-7 0,32 0 7 0,-1 3-7 0,-31-3 6 16,0 0-6-16,32 2 6 0,0-6-6 0,-32 4 5 15,0 0-5-15,35-3 5 0,-1 3-5 0,-34 0 3 0,0 0-3 16,33 0 3-16,4 0-3 0,-37 0 2 0,0 0-2 16,37 0 3-16,4 0-3 0,-41 0 1 0,0 0-1 15,44 0 2-15,2-4-2 0,-46 4 1 0,0 0-1 0,44-3 1 16,-4 1-1-16,-40 2 0 0,0 0 0 0,41-2 1 15,-1 1-1-15,-40 1 0 0,0 0 0 0,46 0 0 16,0-4 0-16,-46 4 0 0,0 0 0 0,44 0 1 16,-1 0-1-16,-43 0 0 0,0 0 0 0,44 0 1 15,5 0-1-15,-49 0 0 0,0 0 0 0,46 0 1 16,-5 0-1-16,-41 0 1 0,0 0-1 0,44 0 1 16,-4-2-1-16,-40 2 0 0,0 0 0 0,43-1 1 15,-5 1-1-15,-38 0 1 0,0 0-1 0,39 0 1 16,2-4-1-16,-41 4 1 0,0 0-1 0,40-1 1 15,-1 1-1-15,-39 0 1 0,0 0-1 0,37 1 1 16,2 3-1-16,-39-4 1 0,0 0-1 0,39 1 1 0,0-1-1 16,-39 0 1-16,0 0-1 0,31-1 1 0,1-4-1 15,-32 5 1-15,0 0-1 0,28-4 1 0,4 8-1 16,-32-4 0-16,0 0 0 0,32 3 1 0,3-3-1 16,-35 0 0-16,0 0 0 0,35 0 0 0,-1 2 0 15,-34-2 0-15,0 0 0 0,33 3 0 0,4 1 0 16,-37-4 0-16,0 0 0 0,36 3 0 0,-6 1 0 15,-30-4 0-15,0 0 0 0,33 1 0 0,-1-1 0 16,-32 0 0-16,0 0 0 0,32 0 0 0,-1 4 0 0,-31-4 0 16,0 0 0-16,34 0 1 0,-1 0-1 0,-33 0 1 15,0 0-1-15,30 0 1 0,-3-4-1 0,-27 4 1 0,0 0-1 16,26-3 1-16,10 1-1 0,-36 2 2 16,0 0-2-16,37 0 2 0,-2 0-2 0,-35 0 2 0,0 0-2 15,32 0 2-15,-1 0-2 0,-31 0 1 0,0 0-1 16,32-2 2-16,0-3-2 0,-32 5 2 0,0 0-2 15,32-5 2-15,-2 2-2 0,-30 3 2 0,0 0-2 16,30-4 2-16,3-1-2 0,-33 5 1 0,0 0-1 0,37-7 2 16,-1 2-2-16,-36 5 1 0,0 0-1 0,33-4 1 15,2 4-1-15,-35 0 0 0,0 0 0 0,36 0 1 16,4 0-1-16,-40 0 1 0,0 0-1 0,37 0 1 16,-7 0-1-16,-30 0 0 0,0 0 0 0,28 0 1 15,4 6-1-15,-32-6 0 0,0 0 0 0,32 3 1 16,-6-3-1-16,-26 0 0 0,0 0 0 0,23 0 1 15,9 3-1-15,-32-3 0 0,0 0 0 0,32 0 1 16,0 0-1-16,-32 0 1 0,0 0-1 0,30 0 1 0,1 4-1 16,-31-4 1-16,0 0-1 0,34 3 1 0,3 3-1 15,-37-6 0-15,0 0 0 0,32 1 1 0,-8 3-1 16,-24-4 0-16,0 0 0 0,23 1 1 0,0-4-1 16,-23 3 0-16,0 0 0 0,21-2 1 0,1 4-1 15,-22-2 1-15,0 0-1 0,19 3 1 0,2 3-1 16,-21-6 1-16,0 0-1 0,21 1 2 0,0 1-2 15,-21-2 1-15,0 0-1 0,23 0 1 0,2 0-1 16,-25 0 1-16,0 0-1 0,26 0 1 0,3 0-1 0,-29 0 0 16,0 0 0-16,30 0 1 0,-4-2-1 0,-26 2 0 15,0 0 0-15,25-1 1 0,8-3-1 0,-33 4 1 0,0 0-1 16,34 0 1-16,-8 0-1 0,-26 0 1 0,0 0-1 16,27 0 1-16,5-2-1 0,-32 2 1 0,0 0-1 15,31-3 2-15,5 1-2 0,-36 2 2 0,0 0-2 16,33 0 2-16,-3 0-2 0,-30 0 3 0,0 0-3 15,32 0 3-15,5 0-3 0,-37 0 4 0,0 0-4 0,40-1 4 16,-3-5-4-16,-37 6 3 0,0 0-3 0,39-5 4 16,2 3-4-16,-41 2 2 0,0 0-2 0,37 0 3 15,3 4-3-15,-40-4 1 0,0 0-1 0,38 2 2 16,-7-2-2-16,-31 0 1 0,0 0-1 0,30-2 1 16,6-2-1-16,-36 4 1 0,0 0-1 0,37-5 1 15,0 7-1-15,-37-2 1 0,0 0-1 0,35 3 1 16,-3-3-1-16,-32 0 1 0,0 0-1 0,35 2 1 15,4 0-1-15,-39-2 0 0,0 0 0 0,33 3 1 16,-5 3-1-16,-28-6 0 0,0 0 0 0,30 0 1 16,7 0-1-16,-37 0 0 0,0 0 0 0,32 1 1 0,-12 3-1 15,-20-4 1-15,0 0-1 0,24 3 1 0,10 1-1 16,-34-4 1-16,0 0-1 0,35 1 1 0,-1-1-1 16,-34 0 1-16,0 0-1 0,33 2 1 0,4 2-1 15,-37-4 1-15,0 0-1 0,35 5 1 0,4-3-1 16,-39-2 1-16,0 0-1 0,39 1 1 0,-2-2-1 15,-37 1 0-15,0 0 0 0,35-2 1 0,6 4-1 16,-41-2 1-16,0 0-1 0,37 1 1 0,2-2-1 0,-39 1 1 16,0 0-1-16,40-2 1 0,3 2-1 0,-43 0 1 15,0 0-1-15,44-4 1 0,5 3-1 0,-49 1 1 16,0 0-1-16,48-2 1 0,1 4-1 0,-49-2 1 16,0 0-1-16,48 1 1 0,-8-2-1 0,-40 1 1 0,0 0-1 15,37-2 2-15,4 4-2 0,-41-2 1 0,0 0-1 16,41 5 1-16,-1-3-1 0,-40-2 0 0,0 0 0 15,41 1 1-15,-1-1-1 0,-40 0 0 0,0 0 0 16,41 0 1-16,1 2-1 0,-42-2 1 0,0 0-1 0,41 0 1 16,-9-3-1-16,-32 3 1 0,0 0-1 0,31-2 1 15,5 2-1-15,-36 0 1 0,0 0-1 0,33 0 1 16,-5 0-1-16,-28 0 0 0,0 0 0 0,29 0 1 16,-3 0-1-16,-26 0 0 0,0 0 0 0,26 0 1 15,-3 2-1-15,-23-2 0 0,0 0 0 0,23 1 0 16,4-2 0-16,-27 1 0 0,0 0 0 0,23-2 1 15,0 2-1-15,-23 0 0 0,0 0 0 0,23-4 1 16,3-1-1-16,-26 5 1 0,0 0-1 0,26-3 1 16,-10-1-1-16,-16 4 2 0,0 0-2 0,16 0 2 15,7 0-2-15,-23 0 2 0,0 0-2 0,23-2 3 0,4-3-3 16,-27 5 2-16,0 0-2 0,24-5 3 0,6 2-3 16,-30 3 3-16,0 0-3 0,28-4 4 0,4 2-4 15,-32 2 4-15,0 0-4 0,34-6 4 0,-3-3-4 16,-31 9 3-16,0 0-3 0,30-9 4 0,9 1-4 15,-39 8 3-15,0 0-3 0,41-7 4 0,-4 3-4 16,-37 4 2-16,0 0-2 0,37-3 2 0,2 1-2 16,-39 2 1-16,0 0-1 0,33-5 1 0,-3 0-1 0,-30 5 0 15,0 0 0-15,34-9 1 0,4-1-1 0,-38 10 0 16,0 0 0-16,39-7 1 0,-3 3-1 0,-36 4 0 0,0 0 0 16,35-2 0-16,5-1 0 0,-40 3 0 0,0 0 0 15,37-2 0-15,1 1 0 0,-38 1 0 0,0 0 0 16,33 0 0-16,-7 0 0 0,-26 0 0 0,0 0 0 15,27 0 1-15,3 0-1 0,-30 0 0 0,0 0 0 16,28 1 1-16,0 1-1 0,-28-2 0 0,0 0 0 0,25 3 1 16,3 3-1-16,-28-6 0 0,0 0 0 0,34 0 0 15,5 0 0-15,-39 0 0 0,0 0 0 0,37 0 0 16,-4 1 0-16,-33-1 0 0,0 0 0 0,34 2 0 16,3 3 0-16,-37-5 0 0,0 0 0 0,35 6 0 15,-7-3 0-15,-28-3 0 0,0 0 0 0,28 2 0 16,-1-2 0-16,-27 0 0 0,0 0 0 0,28 0 0 15,7 1 0-15,-35-1 0 0,0 0 0 0,36 4 0 16,-12-2 0-16,-24-2 0 0,0 0 0 0,27 1 0 16,6-2 0-16,-33 1 0 0,0 0 0 0,37-2 0 15,0 4 0-15,-37-2 0 0,0 0 0 0,37 3 0 0,-3 1 0 16,-34-4 0-16,0 0 0 0,30 3 0 0,-2-6 0 16,-28 3 0-16,0 0 0 0,30-2 0 0,4 0 0 15,-34 2 0-15,0 0 0 0,31 0 0 0,-9 0 0 16,-22 0 0-16,0 0 0 0,24-2 0 0,10-5 0 15,-34 7 0-15,0 0 0 0,32-6 1 0,-9 4-1 16,-23 2 0-16,0 0 0 0,24-4 1 0,13 1-1 16,-37 3 1-16,0 0-1 0,36-2 2 0,-14 0-2 15,-22 2 1-15,0 0-1 0,27 0 2 0,6 0-2 0,-33 0 1 16,0 0-1-16,32 0 1 0,-11 0-1 0,-21 0 0 16,0 0 0-16,22 2 1 0,6 0-1 0,-28-2 0 15,0 0 0-15,24 2 0 0,-4-1 0 0,-20-1 0 16,0 0 0-16,19 4 0 0,6-4 0 0,-25 0 0 15,0 0 0-15,28 3 0 0,0 1 0 0,-28-4 0 0,0 0 0 16,29 5 0-16,1-3 0 0,-30-2-1 0,0 0 1 16,28 3 0-16,-2 1 0 0,-26-4-1 0,0 0 1 0,18 3 0 15,0-3 0-15,-18 0-1 0,0 0 1 0,17 0 0 16,4 3 0-16,-21-3-1 0,0 0 1 0,18 2 0 16,-6-2 0-16,-12 0 0 0,0 0 0 0,9 0 0 15,0 0 0-15,-9 0-1 0,0 0 1 0,0 0 0 16,9 4 0-16,-9-4-1 0,0 0 1 0,7 3 0 15,-7-3 0-15,0 0-1 0,0 0 1 0,9 0 0 16,-9 0 0-16,0 0 0 0,0 0 0 0,0 0 0 16,7 0 0-16,-7 0-1 0,0 0 1 0,0 0 0 15,0 0 0-15,0 0-1 0,0 0 1 0,9 0 0 16,-9 0 0-16,0 0 0 0,0 0 0 0,0 0 0 0,0 0 0 16,0 0 0-16,0 0 0 0,0 0 0 0,0 0 0 15,0 0 0-15,0 0 0 0,0 0 0 0,5 0 0 16,-5 0 0-16,0 0 0 0,0 0 0 0,0 0 0 15,0 0 0-15,0 0 0 0,0 0 0 0,0 0 0 16,0 0 0-16,0 0 0 0,0 0 0 0,0 0 0 16,0 0 0-16,0 0 0 0,0 0 1 0,0 0-1 15,0 0 0-15,0 0 0 0,0 0 1 0,0 0-1 0,0 0 1 16,0 0-1-16,0 0 1 0,0 0-1 0,0 0 1 16,0 0-1-16,0 0 1 0,0 0-1 0,0 0 1 15,0 0-1-15,0 0 2 0,0 0-2 0,0 0 1 0,0 0-1 16,0 0 2-16,0 0-2 0,0 0 2 0,0 0-2 15,0 0 2-15,0 0-2 0,0 0 2 0,0 0-2 16,0 0 2-16,0 0-2 0,0 0 1 0,0 0-1 0,0 0 2 16,0 0-2-16,0 0 2 0,0 0-2 15,0 0 2-15,0 0-2 0,0 0 3 0,0 0-3 0,7 0 3 16,-7 0-3-16,0 0 2 0,0 0-2 0,0 0 3 16,0 0-3-16,0 0 2 0,0 0-2 0,0 0 2 15,0 0-2-15,0 0 1 0,0 0-1 0,0 0 2 16,0 0-2-16,0 0 1 0,0 0-1 0,0 0 2 15,0 0-2-15,0 0 0 0,0 0 0 0,0 0 1 16,0 0-1-16,0 0 0 0,0 0 0 0,10 4 1 16,-10-4-1-16,0 0 0 0,0 0 0 0,6 3 0 15,-6-3 0-15,0 0 0 0,0 0 0 0,7 0 0 16,-7 0 0-16,0 0-2 0,0 0 2 0,7 0-1 0,-7 0 1 16,0 0-11-16,0 0 11 0,0 0-10 0,7-2 10 15,-7 2-31-15,0 0 31 0,11-14-30 0,11-18 30 16,1 0-1558-16</inkml:trace>
  <inkml:trace contextRef="#ctx0" brushRef="#br0" timeOffset="106353.78">22190 10139 427 0,'0'0'0'0,"0"0"0"0,0 0 0 16,0 0 2-16,0 0-2 0,0 0 2 0,0 0-2 15,0 0 2-15,0 0-2 0,0 0 3 0,0 0-3 16,0 0 1-16,0 0-1 0,0 0 1 0,0 0-1 16,0 0 3-16,0 0-3 0,0 0 3 0,0 0-3 0,0 0 1 15,0 0-1-15,0 0 2 0,0 0-2 0,0 0 0 16,0 0 0-16,0 0 1 0,0 0-1 0,0 0 1 15,0 0-1-15,0 0 1 0,0 0-1 0,0 0 3 16,0 0-3-16,-20 9 3 0,20-9-3 0,0 0 10 0,0 0-10 16,0 0 11-16,0 0-11 0,0 0 41 0,0 0-41 15,-7 0 41-15,7 0-41 0,0 0 81 0,0 0-81 0,0 0 82 16,0 0-82-16,0 0 109 0,0 0-109 16,0 0 109-16,0 0-109 0,0 0 102 0,0 0-102 0,7-7 103 15,6 0-103-15,-13 7 80 0,0 0-80 0,21-12 81 16,7-4-81-16,-28 16 68 0,0 0-68 0,35-15 69 15,6 3-69-15,-41 12 54 0,0 0-54 0,40-12 54 16,-4 3-54-16,-36 9 40 0,0 0-40 0,40-7 41 16,3 2-41-16,-43 5 33 0,0 0-33 0,46-4 34 15,1 4-34-15,-47 0 29 0,0 0-29 0,51-3 29 16,2 3-29-16,-53 0 22 0,0 0-22 0,64 0 22 16,8 0-22-16,-72 0 19 0,0 0-19 0,78 0 20 15,-1 0-20-15,-77 0 16 0,0 0-16 0,80 3 16 16,-5 3-16-16,-75-6 17 0,0 0-17 0,69 3 18 0,0-3-18 15,-69 0 17-15,0 0-17 0,64 4 17 0,-8-3-17 16,-56-1 14-16,0 0-14 0,48 4 15 0,3-3-15 16,-51-1 13-16,0 0-13 0,53 0 14 0,1 2-14 15,-54-2 13-15,0 0-13 0,57 4 14 0,-2-3-14 16,-55-1 10-16,0 0-10 0,54 0 11 0,-3 0-11 16,-51 0 8-16,0 0-8 0,51 0 8 0,2-1-8 0,-53 1 7 15,0 0-7-15,52-4 8 0,0 1-8 0,-52 3 6 16,0 0-6-16,53-2 6 0,0 2-6 0,-53 0 5 15,0 0-5-15,53 3 5 0,-9 3-5 0,-44-6 4 16,0 0-4-16,48 5 5 0,8 7-5 0,-56-12 4 0,0 0-4 16,60 12 5-16,6-2-5 0,-66-10 5 0,0 0-5 15,68 11 5-15,6-1-5 0,-74-10 5 0,0 0-5 16,75 12 6-16,-1 0-6 0,-74-12 7 0,0 0-7 16,74 16 7-16,3 0-7 0,-77-16 6 0,0 0-6 15,78 17 7-15,-4-3-7 0,-74-14 8 0,0 0-8 0,71 14 8 16,-8-2-8-16,-63-12 8 0,0 0-8 0,60 12 8 15,-3 0-8-15,-57-12 8 0,0 0-8 0,54 12 9 16,-4-3-9-16,-50-9 7 0,0 0-7 0,45 7 7 16,-4-2-7-16,-41-5 7 0,0 0-7 0,41 5 7 15,-3 2-7-15,-38-7 5 0,0 0-5 0,36 5 6 16,-10-1-6-16,-26-4 6 0,0 0-6 0,32 3 6 16,14 1-6-16,-46-4 7 0,0 0-7 0,44 1 8 15,-12-2-8-15,-32 1 7 0,0 0-7 0,28-2 8 16,2 0-8-16,-30 2 8 0,0 0-8 0,32-3 8 0,-4-1-8 15,-28 4 5-15,0 0-5 0,26-3 6 0,-1 1-6 16,-25 2 3-16,0 0-3 0,25-5 4 0,-1 0-4 16,-24 5 2-16,0 0-2 0,23-7 2 0,-5 3-2 15,-18 4 2-15,0 0-2 0,23-2 2 0,7 1-2 16,-30 1 2-16,0 0-2 0,32-7 2 0,-6 2-2 16,-26 5 1-16,0 0-1 0,28-6 1 0,13-1-1 15,-41 7 1-15,0 0-1 0,42-8 1 0,-1 1-1 16,-41 7 0-16,0 0 0 0,40-5 1 0,11-2-1 0,-51 7 0 15,0 0 0-15,52-7 0 0,-8 5 0 0,-44 2 0 16,0 0 0-16,46-3 0 0,10-1 0 0,-56 4 0 0,0 0 0 16,55-5 0-16,-2-4 0 0,-53 9-1 0,0 0 1 15,49-8 0-15,2 1 0 0,-51 7-1 0,0 0 1 16,46-7-1-16,-11 2 1 0,-35 5-2 0,0 0 2 0,39-4-2 16,7-1 2-16,-46 5-2 0,0 0 2 0,42-7-2 15,-8 0 2-15,-34 7-2 0,0 0 2 0,35-7-2 16,11 0 2-16,-46 7-2 0,0 0 2 0,39-5-1 15,-15 5 1-15,-24 0-1 0,0 0 1 0,16-2-1 16,-3 2 1-16,-13 0-2 0,0 0 2 0,10 0-2 16,-10 0 2-16,0 0-2 0,0 0 2 0,9 0-2 15,-9 0 2-15,0 0-3 0,0 0 3 0,0 0-2 16,0 0 2-16,0 0-3 0,0 0 3 0,7 0-3 16,-7 0 3-16,0 0-4 0,0 0 4 0,0 0-4 15,0 0 4-15,0 0-7 0,0 0 7 0,-7 9-7 16,-14-2 7-16,21-7-11 0,0 0 11 0,-46 0-11 15,-28-14 11-15,74 14-13 0,0 0 13 0,-86-34-13 0,-4-24 13 16,1-2-1617-16</inkml:trace>
  <inkml:trace contextRef="#ctx0" brushRef="#br0" timeOffset="110018.62">7167 10960 919 0,'0'0'0'0,"0"0"0"16,0 0 0-16,0 0 48 0,0 0-48 0,0 0 49 0,0 0-49 16,0 0 78-16,0 0-78 0,0 0 78 0,0 0-78 15,0 0 68-15,0 0-68 0,0 0 69 0,0 0-69 16,0 0 42-16,0 0-42 0,0 0 43 0,0 0-43 16,0 0 27-16,0 0-27 0,0 0 28 0,0 0-28 15,0 0 18-15,0 0-18 0,0 0 19 0,0 0-19 0,0 0 14 16,0 0-14-16,0 0 15 0,0 0-15 15,0 0 10-15,0 0-10 0,0 0 11 0,0 0-11 0,0 0 6 16,0 0-6-16,0 0 7 0,0 0-7 0,0 0 5 16,0 0-5-16,0 0 5 0,0 0-5 0,0 0 4 0,0 0-4 15,17 5 4-15,-3-14-4 0,-14 9 4 0,0 0-4 16,23-12 4-16,4 0-4 0,-27 12 4 0,0 0-4 16,28-9 5-16,7-3-5 0,-35 12 4 0,0 0-4 15,41-8 4-15,5-5-4 0,-46 13 3 0,0 0-3 16,49-15 4-16,11-1-4 0,-60 16 4 0,0 0-4 15,62-14 4-15,-2 7-4 0,-60 7 4 0,0 0-4 16,62 0 5-16,1-5-5 0,-63 5 5 0,0 0-5 0,64-1 5 16,4-1-5-16,-68 2 7 0,0 0-7 0,73 0 7 15,-1 3-7-15,-72-3 7 0,0 0-7 0,72 2 8 16,4-4-8-16,-76 2 8 0,0 0-8 0,72-1 8 16,4-1-8-16,-76 2 9 0,0 0-9 0,74 0 10 15,-1-4-10-15,-73 4 9 0,0 0-9 0,70 0 10 16,-10 4-10-16,-60-4 7 0,0 0-7 0,62 8 8 15,-2 5-8-15,-60-13 9 0,0 0-9 0,58 12 9 16,4-4-9-16,-62-8 7 0,0 0-7 0,60 7 8 0,-2-2-8 16,-58-5 9-16,0 0-9 0,55 7 9 0,-6-1-9 15,-49-6 10-15,0 0-10 0,51 3 11 0,2-3-11 16,-53 0 11-16,0 0-11 0,50 0 12 0,-5 4-12 16,-45-4 10-16,0 0-10 0,45 0 10 0,0 0-10 15,-45 0 9-15,0 0-9 0,41 0 10 0,-4 1-10 16,-37-1 7-16,0 0-7 0,39 0 8 0,1 0-8 15,-40 0 10-15,0 0-10 0,41-1 10 0,-4-3-10 0,-37 4 11 16,0 0-11-16,35-7 12 0,-3 5-12 0,-32 2 13 16,0 0-13-16,37-3 13 0,0-2-13 0,-37 5 12 0,0 0-12 15,35-2 12-15,-3 0-12 0,-32 2 9 0,0 0-9 16,35 0 10-16,-1 0-10 0,-34 0 9 0,0 0-9 16,35 0 9-16,-3 0-9 0,-32 0 6 0,0 0-6 15,35-3 6-15,2-2-6 0,-37 5 3 0,0 0-3 16,39-4 4-16,-2 4-4 0,-37 0 3 0,0 0-3 0,35-3 3 15,2 3-3-15,-37 0 2 0,0 0-2 0,41-5 2 16,-4 1-2-16,-37 4 2 0,0 0-2 0,41-9 3 16,-1 2-3-16,-40 7 2 0,0 0-2 0,41-5 3 15,-1 2-3-15,-40 3 2 0,0 0-2 0,39-4 3 16,-2-1-3-16,-37 5 2 0,0 0-2 0,41-2 2 16,-1 1-2-16,-40 1 2 0,0 0-2 0,41 0 2 15,8-4-2-15,-49 4 2 0,0 0-2 0,48-5 2 16,-7 2-2-16,-41 3 3 0,0 0-3 0,40 0 3 15,-1-4-3-15,-39 4 2 0,0 0-2 0,37 0 3 16,-2-3-3-16,-35 3 3 0,0 0-3 0,32-2 4 0,5 0-4 16,-37 2 4-16,0 0-4 0,35-1 4 0,-3 1-4 15,-32 0 3-15,0 0-3 0,32-4 4 0,5 4-4 16,-37 0 4-16,0 0-4 0,35 0 5 0,-8 0-5 16,-27 0 5-16,0 0-5 0,22 0 5 0,-2 0-5 15,-20 0 5-15,0 0-5 0,21-3 6 0,-2-1-6 16,-19 4 4-16,0 0-4 0,18-2 5 0,-4 2-5 15,-14 0 4-15,0 0-4 0,9 0 4 0,-2 2-4 0,-7-2 3 16,0 0-3-16,9 2 4 0,-4-2-4 0,-5 0 2 16,0 0-2-16,0 0 2 0,9 0-2 0,-9 0 2 15,0 0-2-15,0 0 2 0,0 0-2 0,0 0 1 0,0 0-1 16,9 0 2-16,-9 0-2 0,0 0 1 0,0 0-1 16,0 0 2-16,0 0-2 0,0 0 1 0,0 0-1 15,0 0 2-15,0 0-2 0,0 0 1 16,0 0-1-16,0 0 2 0,0 0-2 0,0 0 1 0,0 0-1 15,0 0 2-15,0 0-2 0,0 0 2 0,0 0-2 16,0 0 2-16,0 0-2 0,0 0 3 0,0 0-3 0,5 0 4 16,-5 0-4-16,0 0 4 0,0 0-4 0,12 0 5 15,-3 0-5-15,-9 0 5 0,0 0-5 0,14 0 6 16,9 0-6-16,-23 0 5 0,0 0-5 0,32 2 5 16,0-2-5-16,-32 0 4 0,0 0-4 0,35 0 4 15,2 0-4-15,-37 0 3 0,0 0-3 0,37 3 4 16,2-3-4-16,-39 0 2 0,0 0-2 0,41 4 2 15,-4-4-2-15,-37 0 2 0,0 0-2 0,40 1 2 16,1-1-2-16,-41 0 1 0,0 0-1 0,40 0 2 16,1 0-2-16,-41 0 2 0,0 0-2 0,46 2 2 0,3 3-2 15,-49-5 2-15,0 0-2 0,50 5 2 0,-10-1-2 16,-40-4 1-16,0 0-1 0,41 3 2 0,5 1-2 16,-46-4 1-16,0 0-1 0,44 1 2 0,-2 3-2 15,-42-4 1-15,0 0-1 0,44 3 2 0,-3 1-2 16,-41-4 1-16,0 0-1 0,40 5 2 0,-6 4-2 15,-34-9 1-15,0 0-1 0,35 10 1 0,4-5-1 16,-39-5 1-16,0 0-1 0,37 4 1 0,-2-1-1 0,-35-3 1 16,0 0-1-16,32 0 1 0,-4 4-1 0,-28-4 1 15,0 0-1-15,27 5 1 0,-5-5-1 0,-22 0 1 16,0 0-1-16,22 0 1 0,2 0-1 0,-24 0 1 16,0 0-1-16,27 3 1 0,-1-1-1 0,-26-2 2 0,0 0-2 15,25 2 2-15,-4-2-2 0,-21 0 2 0,0 0-2 16,21 0 3-16,2 1-3 0,-23-1 2 0,0 0-2 15,20 0 3-15,1 0-3 0,-21 0 3 0,0 0-3 0,23 0 3 16,1 0-3-16,-24 0 3 0,0 0-3 0,25 4 3 16,-7-4-3-16,-18 0 2 0,0 0-2 0,19 3 3 15,2-3-3-15,-21 0 2 0,0 0-2 0,23 0 3 16,-7 0-3-16,-16 0 2 0,0 0-2 0,21-3 2 16,-1 3-2-16,-20 0 2 0,0 0-2 0,21 0 2 15,0 0-2-15,-21 0 2 0,0 0-2 0,19 0 2 16,4 0-2-16,-23 0 3 0,0 0-3 0,22 0 3 15,2 0-3-15,-24 0 2 0,0 0-2 0,25 0 3 16,0 0-3-16,-25 0 3 0,0 0-3 0,26 0 4 16,-5 0-4-16,-21 0 3 0,0 0-3 0,23 0 3 0,5 0-3 15,-28 0 2-15,0 0-2 0,29 0 3 0,-6-5-3 16,-23 5 2-16,0 0-2 0,24-4 3 0,-1 4-3 16,-23 0 3-16,0 0-3 0,25 0 3 0,5 0-3 15,-30 0 3-15,0 0-3 0,28 0 4 0,-3 0-4 16,-25 0 3-16,0 0-3 0,23 0 3 0,0 0-3 15,-23 0 3-15,0 0-3 0,26-3 3 0,2-2-3 16,-28 5 2-16,0 0-2 0,32-4 3 0,0 4-3 0,-32 0 2 16,0 0-2-16,32 2 2 0,-1-4-2 0,-31 2 1 15,0 0-1-15,30 0 2 0,-5 0-2 0,-25 0 1 16,0 0-1-16,21 2 1 0,-1 0-1 0,-20-2 1 16,0 0-1-16,17 0 1 0,1 0-1 0,-18 0 1 0,0 0-1 15,14 0 1-15,-2 1-1 0,-12-1 0 0,0 0 0 16,14 4 1-16,0-1-1 0,-14-3 0 0,0 0 0 15,18 0 1-15,-4 0-1 0,-14 0 1 0,0 0-1 16,18 2 1-16,3 1-1 0,-21-3 1 0,0 0-1 0,23 4 1 16,-7-1-1-16,-16-3 1 0,0 0-1 0,16 2 1 15,-2-2-1-15,-14 0 1 0,0 0-1 0,14 0 2 16,7 2-2-16,-21-2 2 0,0 0-2 0,18 0 2 16,1 0-2-16,-19 0 2 0,0 0-2 0,11 0 2 15,1 0-2-15,-12 0 3 0,0 0-3 0,18 0 3 16,5 0-3-16,-23 0 3 0,0 0-3 0,21 0 4 15,-7 0-4-15,-14 0 4 0,0 0-4 0,14 0 5 16,5-4-5-16,-19 4 5 0,0 0-5 0,22-3 5 16,-5 3-5-16,-17 0 3 0,0 0-3 0,18-4 4 15,5 1-4-15,-23 3 4 0,0 0-4 0,23-2 4 0,-6-5-4 16,-17 7 4-16,0 0-4 0,23-5 5 0,0-7-5 16,-23 12 4-16,0 0-4 0,27-12 4 0,-1 2-4 15,-26 10 3-15,0 0-3 0,28-6 4 0,1-2-4 16,-29 8 3-16,0 0-3 0,30-4 3 0,-6-3-3 15,-24 7 3-15,0 0-3 0,27-1 4 0,3-3-4 16,-30 4 2-16,0 0-2 0,26 0 2 0,-1-3-2 0,-25 3 2 16,0 0-2-16,26-2 2 0,6 4-2 0,-32-2 1 15,0 0-1-15,32 3 2 0,-6-6-2 0,-26 3 2 16,0 0-2-16,23-2 2 0,4 0-2 0,-27 2 1 16,0 0-1-16,28-1 2 0,7 1-2 0,-35 0 0 0,0 0 0 15,41 0 1-15,-6 1-1 0,-35-1 0 0,0 0 0 16,39 2 1-16,1 0-1 0,-40-2 0 0,0 0 0 15,39 3 1-15,-2 1-1 0,-37-4 0 0,0 0 0 16,36 1 1-16,-5-1-1 0,-31 0 0 0,0 0 0 0,27 0 1 16,-3 2-1-16,-24-2 0 0,0 0 0 0,23 0 1 15,2 0-1-15,-25 0 0 0,0 0 0 0,23 0 1 16,0 0-1-16,-23 0 0 0,0 0 0 0,23 0 1 16,3-2-1-16,-26 2 0 0,0 0 0 0,27-1 1 15,-10-3-1-15,-17 4 0 0,0 0 0 0,20 0 1 16,1 4-1-16,-21-4 0 0,0 0 0 0,23 1 0 15,2-2 0-15,-25 1 0 0,0 0 0 0,24 0 0 16,-3-4 0-16,-21 4 0 0,0 0 0 0,20 0 1 16,-1 0-1-16,-19 0 0 0,0 0 0 0,20 0 1 15,10 0-1-15,-30 0 0 0,0 0 0 0,26 0 0 0,-3 0 0 16,-23 0 0-16,0 0 0 0,23-5 1 0,-4 3-1 16,-19 2 1-16,0 0-1 0,25-1 1 0,5 1-1 15,-30 0 1-15,0 0-1 0,32 1 2 0,-4-1-2 16,-28 0 1-16,0 0-1 0,32-1 2 0,8-3-2 15,-40 4 1-15,0 0-1 0,41-7 1 0,-4 5-1 16,-37 2 0-16,0 0 0 0,37 0 1 0,4 0-1 16,-41 0 0-16,0 0 0 0,40 0 0 0,-8 0 0 15,-32 0 0-15,0 0 0 0,35-3 0 0,-1-1 0 0,-34 4 0 16,0 0 0-16,40 0 0 0,1 0 0 0,-41 0 0 16,0 0 0-16,40 0 0 0,4 0 0 0,-44 0 0 0,0 0 0 15,41 0 1-15,-7 0-1 0,-34 0 1 16,0 0-1-16,30 4 1 0,0-4-1 0,-30 0 1 0,0 0-1 15,28 3 1-15,-2-3-1 0,-26 0 1 0,0 0-1 16,27 0 1-16,1 0-1 0,-28 0 1 0,0 0-1 16,26 0 2-16,-3 0-2 0,-23 0 2 0,0 0-2 0,25-3 2 15,5-1-2-15,-30 4 2 0,0 0-2 0,26 0 2 16,-1 0-2-16,-25 0 2 0,0 0-2 0,25 0 2 16,3 0-2-16,-28 0 2 0,0 0-2 0,27 0 2 15,-12 0-2-15,-15 0 1 0,0 0-1 0,16 4 1 16,7-4-1-16,-23 0 1 0,0 0-1 0,20 3 1 15,1-3-1-15,-21 0 1 0,0 0-1 0,19 0 2 16,6-3-2-16,-25 3 2 0,0 0-2 0,23 0 3 16,-4-4-3-16,-19 4 2 0,0 0-2 0,21-1 3 15,11 1-3-15,-32 0 2 0,0 0-2 0,35 1 3 0,-5 3-3 16,-30-4 2-16,0 0-2 0,30 3 3 0,7-3-3 16,-37 0 2-16,0 0-2 0,37 0 2 0,-5 4-2 15,-32-4 2-15,0 0-2 0,30 5 2 0,-9-1-2 16,-21-4 2-16,0 0-2 0,22 0 2 0,2 0-2 15,-24 0 2-15,0 0-2 0,18 0 2 0,-2 1-2 16,-16-1 2-16,0 0-2 0,12 0 3 0,-1 2-3 16,-11-2 2-16,0 0-2 0,7 2 3 0,-7-2-3 15,0 0 3-15,0 0-3 0,0 0 3 0,9 0-3 0,-9 0 3 16,0 0-3-16,0 0 3 0,10 0-3 0,-10 0 2 16,0 0-2-16,0 0 3 0,0 0-3 0,0 0 3 15,0 0-3-15,7 0 3 0,-7 0-3 0,0 0 4 0,0 0-4 16,0 0 4-16,0 0-4 0,0 0 3 0,0 0-3 15,0 0 4-15,0 0-4 0,0 0 2 0,0 0-2 16,0 0 3-16,7 0-3 0,-7 0 1 0,0 0-1 16,0 0 2-16,-19-14-2 0,19 14 0 0,0 0 0 0,-55-43 0 15,-58-56 0-15,2 4-1938 0</inkml:trace>
  <inkml:trace contextRef="#ctx0" brushRef="#br0" timeOffset="135152.59">18591 10761 527 0,'0'0'0'0,"0"0"0"0,0 0 0 16,0 0 1-16,0 0-1 0,0 0 2 0,0 0-2 15,0 0 12-15,0 0-12 0,0 0 13 0,0 0-13 16,0 0 22-16,0 0-22 0,0 0 23 0,0 0-23 0,0 0 23 16,0 0-23-16,0 0 24 0,0 0-24 0,0 0 19 15,0 0-19-15,0 0 20 0,0 0-20 0,0 0 18 0,0 0-18 16,0 0 19-16,0 0-19 0,0 0 15 15,0 0-15-15,18 0 16 0,-4 0-16 0,-14 0 15 0,0 0-15 16,18 0 15-16,3-2-15 0,-21 2 24 0,0 0-24 16,32-2 24-16,14-1-24 0,-46 3 27 0,0 0-27 15,45-5 27-15,-4 1-27 0,-41 4 27 0,0 0-27 16,41-9 28-16,-6 6-28 0,-35 3 32 0,0 0-32 0,33 0 32 16,3-4-32-16,-36 4 32 0,0 0-32 0,37 0 32 15,3 0-32-15,-40 0 29 0,0 0-29 0,44 0 30 16,6-5-30-16,-50 5 28 0,0 0-28 0,40-3 28 15,-8-1-28-15,-32 4 26 0,0 0-26 0,32 0 26 16,8-3-26-16,-40 3 22 0,0 0-22 0,37-2 23 16,-5 0-23-16,-32 2 20 0,0 0-20 0,27 0 21 15,-4 0-21-15,-23 0 21 0,0 0-21 0,26 0 22 16,2 0-22-16,-28 0 21 0,0 0-21 0,32 0 22 16,-2 0-22-16,-30 0 20 0,0 0-20 0,32 0 20 0,8 0-20 15,-40 0 17-15,0 0-17 0,43 0 17 0,-8 0-17 16,-35 0 16-16,0 0-16 0,35 0 17 0,6-1-17 15,-41 1 14-15,0 0-14 0,44-4 14 0,-4 1-14 16,-40 3 18-16,0 0-18 0,39-2 18 0,0 2-18 16,-39 0 18-16,0 0-18 0,42 2 18 0,4-4-18 15,-46 2 18-15,0 0-18 0,50-2 18 0,1 4-18 16,-51-2 17-16,0 0-17 0,53 5 17 0,3 4-17 0,-56-9 15 16,0 0-15-16,55 9 15 0,7-3-15 0,-62-6 9 15,0 0-9-15,68 4 10 0,5-2-10 0,-73-2 6 16,0 0-6-16,74 1 6 0,2 5-6 0,-76-6 4 15,0 0-4-15,77 7 5 0,3-2-5 0,-80-5 2 0,0 0-2 16,86 3 3-16,-1 1-3 0,-85-4 2 0,0 0-2 16,81 5 2-16,-7-2-2 0,-74-3 2 0,0 0-2 15,76 2 3-15,5 1-3 0,-81-3 2 0,0 0-2 0,74 7 2 16,-2-1-2-16,-72-6 2 0,0 0-2 0,71 8 2 16,-6 3-2-16,-65-11 2 0,0 0-2 0,62 12 3 15,0-4-3-15,-62-8 2 0,0 0-2 0,63 9 3 16,8 7-3-16,-71-16 3 0,0 0-3 0,67 12 3 15,-4-4-3-15,-63-8 2 0,0 0-2 0,60 7 2 16,-3-2-2-16,-57-5 2 0,0 0-2 0,54 4 3 16,4-1-3-16,-58-3 3 0,0 0-3 0,60 6 3 15,4 1-3-15,-64-7 3 0,0 0-3 0,62 5 3 16,-6-2-3-16,-56-3 2 0,0 0-2 0,53 4 3 16,-4-1-3-16,-49-3 1 0,0 0-1 0,52 5 2 15,2-1-2-15,-54-4 1 0,0 0-1 0,57 3 2 0,4 6-2 16,-61-9 1-16,0 0-1 0,55 3 2 15,-9-1-2-15,-46-2 1 0,0 0-1 0,48 0 1 0,3 0-1 16,-51 0 0-16,0 0 0 0,54 0 1 0,5-2-1 16,-59 2 0-16,0 0 0 0,60-3 1 0,0-1-1 15,-60 4 1-15,0 0-1 0,60-8 1 0,-4 4-1 16,-56 4 1-16,0 0-1 0,53-5 1 0,-2 2-1 16,-51 3 2-16,0 0-2 0,57-4 2 0,8-1-2 0,-65 5 2 15,0 0-2-15,70-3 3 0,1 3-3 0,-71 0 2 16,0 0-2-16,65 1 3 0,-5 3-3 0,-60-4 3 0,0 0-3 15,57 3 3-15,-5-3-3 0,-52 0 3 0,0 0-3 16,55 0 3-16,2 0-3 0,-57 0 2 0,0 0-2 16,61 0 3-16,-1 0-3 0,-60 0 2 0,0 0-2 15,59 4 3-15,-12-4-3 0,-47 0 2 0,0 0-2 16,51 1 2-16,-1 1-2 0,-50-2 2 0,0 0-2 0,44-2 2 16,-11 1-2-16,-33 1 0 0,0 0 0 0,37-4 1 15,9 1-1-15,-46 3 0 0,0 0 0 0,48-4 0 16,-8 3 0-16,-40 1 0 0,0 0 0 0,41-4 0 15,8 4 0-15,-49 0 0 0,0 0 0 0,48-3 0 16,-9 1 0-16,-39 2 0 0,0 0 0 0,44-4 0 16,11 1 0-16,-55 3 0 0,0 0 0 0,58-4 0 15,4-1 0-15,-62 5 0 0,0 0 0 0,56-7 0 16,-5 2 0-16,-51 5 0 0,0 0 0 0,49-7 0 16,4-1 0-16,-53 8 0 0,0 0 0 0,50-9 1 15,1 2-1-15,-51 7 0 0,0 0 0 0,53-3 1 0,2 1-1 16,-55 2 0-16,0 0 0 0,58-4 0 0,-4 4 0 15,-54 0 0-15,0 0 0 0,55-3 1 0,0 3-1 16,-55 0 0-16,0 0 0 0,53 0 1 0,-4 0-1 16,-49 0 0-16,0 0 0 0,49 0 0 0,1 0 0 15,-50 0 0-15,0 0 0 0,47 0 0 0,-2 0 0 16,-45 0-1-16,0 0 1 0,40 0 0 0,-1 0 0 16,-39 0-1-16,0 0 1 0,41 0 0 0,1 0 0 0,-42 0-2 15,0 0 2-15,44 3-1 0,7-3 1 0,-51 0-1 16,0 0 1-16,53 4-1 0,3-4 1 0,-56 0-1 15,0 0 1-15,57 0 0 0,-4 0 0 0,-53 0-1 16,0 0 1-16,51 2 0 0,-7 4 0 0,-44-6 0 0,0 0 0 16,49 6 0-16,8 4 0 0,-57-10 0 0,0 0 0 15,58 12 0-15,7-7 0 0,-65-5 0 0,0 0 0 16,69 7 0-16,0-3 0 0,-69-4 0 0,0 0 0 16,62 5 0-16,-6 0 0 0,-56-5 0 0,0 0 0 0,57 7 0 15,6-3 0-15,-63-4 0 0,0 0 0 0,60 5 0 16,-5 2 0-16,-55-7-1 0,0 0 1 0,54 3 0 15,5 2 0-15,-59-5-1 0,0 0 1 0,47 5-1 16,-17-3 1-16,-30-2-2 0,0 0 2 0,28 2-1 16,15 1 1-16,-43-3-4 0,0 0 4 0,40 4-3 15,-6 1 3-15,-34-5-6 0,0 0 6 0,30 7-5 16,-7-4 5-16,-23-3-6 0,0 0 6 0,21 6-6 16,-5-6 6-16,-16 0-9 0,0 0 9 0,14 0-8 15,-2 0 8-15,-12 0-6 0,0 0 6 0,11 0-6 16,-11 0 6-16,0 0-4 0,0 0 4 0,9 0-4 15,-9 0 4-15,0 0-5 0,0 0 5 0,0 0-5 0,0 0 5 16,0 0-6-16,0 0 6 0,0 0-5 0,0 0 5 16,0 0-7-16,0 0 7 0,7 3-7 0,-7-3 7 15,0 0-8-15,0 0 8 0,-13 5-7 0,-39-1 7 16,-1-1-1255-16</inkml:trace>
  <inkml:trace contextRef="#ctx0" brushRef="#br0" timeOffset="137019.98">8747 11548 348 0,'0'0'0'0,"0"0"0"0,0 0 0 0,0 0 5 0,0 0-5 16,0 0 5-16,0 0-5 0,0 0 9 0,0 0-9 16,25 0 10-16,-13-3-10 0,-12 3 25 0,0 0-25 15,18-2 25-15,-1 0-25 0,-17 2 28 0,0 0-28 16,15 0 28-16,-3 0-28 0,-12 0 25 0,0 0-25 15,10 0 26-15,-1 2-26 0,-9-2 20 0,0 0-20 0,9 0 21 16,5-2-21-16,-14 2 20 0,0 0-20 0,18 0 21 16,0 4-21-16,-18-4 23 0,0 0-23 0,17 5 24 15,1 0-24-15,-18-5 24 0,0 0-24 0,23 3 24 16,0-1-24-16,-23-2 32 0,0 0-32 0,23 5 32 16,0-1-32-16,-23-4 36 0,0 0-36 0,26 5 36 15,2-2-36-15,-28-3 32 0,0 0-32 0,30 0 32 16,2 0-32-16,-32 0 29 0,0 0-29 0,33-3 30 15,8 6-30-15,-41-3 33 0,0 0-33 0,44 2 33 16,-3 2-33-16,-41-4 29 0,0 0-29 0,40 3 30 0,1 1-30 16,-41-4 28-16,0 0-28 0,40 3 28 0,1-1-28 15,-41-2 21-15,0 0-21 0,41 1 22 0,-1 5-22 16,-40-6 19-16,0 0-19 0,41 0 20 0,-4 3-20 16,-37-3 16-16,0 0-16 0,40 2 16 0,6 0-16 15,-46-2 15-15,0 0-15 0,53 5 16 0,2-3-16 0,-55-2 15 16,0 0-15-16,53 3 15 0,-4-1-15 0,-49-2 17 15,0 0-17-15,51 1 18 0,-1 3-18 0,-50-4 17 16,0 0-17-16,49 3 17 0,6-1-17 0,-55-2 15 16,0 0-15-16,54 2 15 0,5 3-15 0,-59-5 15 15,0 0-15-15,58 5 16 0,0-1-16 0,-58-4 19 0,0 0-19 16,58 0 20-16,6-4-20 0,-64 4 18 16,0 0-18-16,68-3 19 0,5 1-19 0,-73 2 16 0,0 0-16 15,72 0 17-15,-3-7-17 0,-69 7 12 0,0 0-12 16,70-9 12-16,-3 1-12 0,-67 8 12 0,0 0-12 15,71-7 13-15,3 3-13 0,-74 4 8 0,0 0-8 0,69-1 8 16,-11 1-8-16,-58 0 9 0,0 0-9 0,55-7 9 16,-11 3-9-16,-44 4 9 0,0 0-9 0,40-1 9 15,-1 1-9-15,-39 0 8 0,0 0-8 0,34 0 9 16,-6 0-9-16,-28 0 8 0,0 0-8 0,19 1 9 16,-6 1-9-16,-13-2 11 0,0 0-11 0,12 2 12 15,-12-2-12-15,0 0 11 0,0 0-11 0,7 1 11 16,-7-1-11-16,0 0 11 0,0 0-11 0,7-3 11 15,-7 3-11-15,0 0 12 0,0 0-12 0,0 0 12 16,9 0-12-16,-9 0 9 0,0 0-9 0,0 0 10 16,18 9-10-16,-18-9 6 0,0 0-6 0,23 14 6 0,0 17-6 15,-1 0-1307-15</inkml:trace>
  <inkml:trace contextRef="#ctx0" brushRef="#br0" timeOffset="140052.89">15954 11583 628 0,'0'0'0'16,"0"0"0"-16,0 0 0 0,0 0 0 0,0 0 0 15,-23-28 1-15,18 21-1 0,5 7 1 0,0 0-1 16,-3-7 1-16,-3 0-1 0,6 7 6 0,0 0-6 0,0 0 7 16,-7-8-7-16,7 8 5 0,0 0-5 0,0 0 5 15,0 0-5-15,0 0 3 0,0 0-3 0,0 0 4 16,-7-7-4-16,7 7 6 0,0 0-6 0,0 0 6 16,0 0-6-16,0 0 7 0,0 0-7 0,0 0 8 15,0 0-8-15,0 0 15 0,0 0-15 0,0 0 15 16,0 0-15-16,0 0 28 0,0 0-28 0,0 0 29 15,0 0-29-15,0 0 41 0,0 0-41 0,0 0 41 16,0 0-41-16,0 0 46 0,0 0-46 0,0 0 46 16,0 0-46-16,0 0 55 0,0 0-55 0,0 0 55 15,0 0-55-15,0 0 48 0,0 0-48 0,14 1 49 0,9-4-49 16,-23 3 48-16,0 0-48 0,36-4 49 0,4 1-49 16,-40 3 48-16,0 0-48 0,46-4 49 0,-4 3-49 15,-42 1 44-15,0 0-44 0,44-4 45 0,-3 4-45 16,-41 0 36-16,0 0-36 0,44 4 37 0,-2-4-37 15,-42 0 31-15,0 0-31 0,48 0 32 0,3 0-32 16,-51 0 25-16,0 0-25 0,55 0 26 0,5 3-26 0,-60-3 19 16,0 0-19-16,58 5 20 0,4-1-20 0,-62-4 16 15,0 0-16-15,58 0 16 0,2 2-16 0,-60-2 15 0,0 0-15 16,63 5 16-16,4 0-16 0,-67-5 13 0,0 0-13 16,71 3 14-16,-2-3-14 0,-69 0 13 0,0 0-13 15,67 2 14-15,5 2-14 0,-72-4 12 0,0 0-12 16,74 3 13-16,2-3-13 0,-76 0 11 0,0 0-11 15,74 0 11-15,6 5-11 0,-80-5 12 0,0 0-12 16,74 7 12-16,0-7-12 0,-74 0 13 0,0 0-13 0,74 0 13 16,10-7-13-16,-84 7 12 0,0 0-12 0,82-3 12 15,-10 5-12-15,-72-2 11 0,0 0-11 0,72 0 11 16,-3-4-11-16,-69 4 9 0,0 0-9 0,76-3 9 16,2 1-9-16,-78 2 7 0,0 0-7 0,84-4 7 15,-6 1-7-15,-78 3 8 0,0 0-8 0,77-7 8 16,6 5-8-16,-83 2 8 0,0 0-8 0,85 0 8 15,-2 0-8-15,-83 0 8 0,0 0-8 0,81 0 8 16,-9 0-8-16,-72 0 7 0,0 0-7 0,71 2 7 16,1 0-7-16,-72-2 5 0,0 0-5 0,74 2 6 15,0-4-6-15,-74 2 4 0,0 0-4 0,71-2 5 0,-6 4-5 16,-65-2 4-16,0 0-4 0,62 5 4 0,1-3-4 16,-63-2 3-16,0 0-3 0,64 1 3 0,12-1-3 15,-76 0 3-15,0 0-3 0,74 4 4 0,-11 3-4 16,-63-7 3-16,0 0-3 0,57 7 3 0,-3-2-3 15,-54-5 3-15,0 0-3 0,52 3 3 0,-3 1-3 16,-49-4 3-16,0 0-3 0,49 3 4 0,1 1-4 16,-50-4 3-16,0 0-3 0,49 3 3 0,1-1-3 0,-50-2 2 15,0 0-2-15,40 3 3 0,-8-1-3 0,-32-2 1 16,0 0-1-16,30 4 2 0,5 3-2 0,-35-7 1 16,0 0-1-16,34 1 2 0,-3-2-2 0,-31 1 1 15,0 0-1-15,36 0 1 0,8 0-1 0,-44 0 1 0,0 0-1 16,42 0 1-16,-5 3-1 0,-37-3 1 0,0 0-1 15,37 2 1-15,2-2-1 0,-39 0 1 0,0 0-1 16,39 0 1-16,-6-2-1 0,-33 2 1 0,0 0-1 16,36-2 2-16,6 4-2 0,-42-2 1 0,0 0-1 0,41 2 1 15,-6-4-1-15,-35 2 1 0,0 0-1 0,37-3 1 16,7-1-1-16,-44 4 1 0,0 0-1 0,46-2 1 16,-4 1-1-16,-42 1 1 0,0 0-1 0,42 0 1 15,4 3-1-15,-46-3 1 0,0 0-1 0,43 4 2 16,-6-4-2-16,-37 0 2 0,0 0-2 0,33 0 2 15,-1 0-2-15,-32 0 2 0,0 0-2 0,32 0 2 16,1 0-2-16,-33 0 2 0,0 0-2 0,36 0 2 16,-5 0-2-16,-31 0 1 0,0 0-1 0,30-6 1 15,4 3-1-15,-34 3 1 0,0 0-1 0,35-4 1 0,0 1-1 16,-35 3 1-16,0 0-1 0,27-2 1 0,-4 2-1 16,-23 0 1-16,0 0-1 0,19 2 2 15,-1-4-2-15,-18 2 1 0,0 0-1 0,19-1 1 0,6-1-1 16,-25 2 2-16,0 0-2 0,23 0 2 0,0 0-2 15,-23 0 2-15,0 0-2 0,19-2 3 0,-1 0-3 16,-18 2 3-16,0 0-3 0,19-3 3 0,6 3-3 16,-25 0 4-16,0 0-4 0,25 0 4 0,-6-2-4 15,-19 2 4-15,0 0-4 0,19-3 4 0,3 1-4 0,-22 2 3 16,0 0-3-16,21-2 4 0,-2 2-4 0,-19 0 3 16,0 0-3-16,23-3 3 0,3 1-3 0,-26 2 1 15,0 0-1-15,29 0 2 0,-6 0-2 0,-23 0 1 16,0 0-1-16,17 0 2 0,8-2-2 0,-25 2 0 0,0 0 0 15,26-1 1-15,-1 1-1 0,-25 0 0 0,0 0 0 16,23 1 1-16,0-2-1 0,-23 1 0 0,0 0 0 16,25-2 1-16,1 0-1 0,-26 2 1 0,0 0-1 15,28 0 1-15,4-3-1 0,-32 3 1 0,0 0-1 0,34-2 1 16,-4 0-1-16,-30 2 0 0,0 0 0 16,28-2 1-16,0 1-1 0,-28 1 0 0,0 0 0 0,25-2 1 15,6 2-1-15,-31 0 0 0,0 0 0 0,30-3 1 16,-8 1-1-16,-22 2 0 0,0 0 0 0,23-2 1 15,5 4-1-15,-28-2 0 0,0 0 0 0,26 5 1 16,-6-3-1-16,-20-2 0 0,0 0 0 0,21 1 1 16,9-2-1-16,-30 1 0 0,0 0 0 0,32-2 1 15,1 2-1-15,-33 0 0 0,0 0 0 0,32 2 1 0,-6-1-1 16,-26-1 0-16,0 0 0 0,25 2 0 0,7 2 0 16,-32-4 0-16,0 0 0 0,33 3 0 0,-1-6 0 15,-32 3 0-15,0 0 0 0,26-2 0 0,1 4 0 16,-27-2 0-16,0 0 0 0,28 3 0 0,7 1 0 15,-35-4 0-15,0 0 0 0,32 3 0 0,-4 2 0 16,-28-5-1-16,0 0 1 0,27 5 0 0,12-3 0 16,-39-2-1-16,0 0 1 0,40 0 0 0,-1-2 0 15,-39 2-1-15,0 0 1 0,37-1-1 0,-2 2 1 16,-35-1-1-16,0 0 1 0,37 4 0 0,-3-1 0 0,-34-3 0 16,0 0 0-16,32 2 0 0,-1-2 0 0,-31 0 0 15,0 0 0-15,30 0 0 0,-5 2 0 0,-25-2 0 16,0 0 0-16,32 0 0 0,8 2 0 0,-40-2 0 0,0 0 0 15,48 0 0-15,0-2 0 0,-48 2 0 0,0 0 0 16,49-2 0-16,4 2 0 0,-53 0 0 0,0 0 0 16,53 2 1-16,-9 1-1 0,-44-3 0 0,0 0 0 15,42 5 1-15,1-1-1 0,-43-4 1 0,0 0-1 0,42 5 1 16,-1-1-1-16,-41-4 1 0,0 0-1 0,40 0 1 16,4-4-1-16,-44 4 1 0,0 0-1 0,44-2 1 15,2 1-1-15,-46 1 1 0,0 0-1 0,42 0 2 16,-4 3-2-16,-38-3 2 0,0 0-2 0,37 4 2 15,5-1-2-15,-42-3 2 0,0 0-2 0,40 2 2 16,-11-6-2-16,-29 4 3 0,0 0-3 0,31-1 3 16,15 2-3-16,-46-1 2 0,0 0-2 0,48 4 3 15,-7-1-3-15,-41-3 3 0,0 0-3 0,35 4 4 16,4-4-4-16,-39 0 3 0,0 0-3 0,37 0 3 0,-7 1-3 16,-30-1 2-16,0 0-2 0,28 4 3 0,2-2-3 15,-30-2 2-15,0 0-2 0,26 0 3 0,-5 1-3 16,-21-1 1-16,0 0-1 0,23 4 2 0,4-1-2 15,-27-3 0-15,0 0 0 0,28 4 1 0,-3 1-1 16,-25-5 0-16,0 0 0 0,30 0 1 0,12 0-1 16,-42 0 0-16,0 0 0 0,42 2 0 0,-12-1 0 15,-30-1 0-15,0 0 0 0,30 2 0 0,11 2 0 0,-41-4 0 16,0 0 0-16,41 5 0 0,-20 0 0 16,-21-5 0-16,0 0 0 0,23 5 0 0,14 2 0 0,-37-7 0 15,0 0 0-15,33 5 1 0,-5-3-1 0,-28-2 0 16,0 0 0-16,29 2 0 0,4 1 0 0,-33-3 0 15,0 0 0-15,37 5 0 0,4-1 0 0,-41-4 0 0,0 0 0 16,40 5 0-16,3 0 0 0,-43-5 0 0,0 0 0 16,35 4 1-16,-12-4-1 0,-23 0 0 0,0 0 0 15,25 1 1-15,6 5-1 0,-31-6 0 0,0 0 0 16,30 0 1-16,-10 0-1 0,-20 0 0 0,0 0 0 0,17 1 1 16,10 5-1-16,-27-6 0 0,0 0 0 15,24 5 0-15,-1-4 0 0,-23-1 0 0,0 0 0 0,20 0 0 16,1 0 0-16,-21 0 0 0,0 0 0 0,25 2 0 15,-2 2 0-15,-23-4 0 0,0 0 0 0,24 1 1 16,-4-1-1-16,-20 0 0 0,0 0 0 0,19 0 1 16,2 4-1-16,-21-4 0 0,0 0 0 0,23 0 0 15,0-5 0-15,-23 5 0 0,0 0 0 0,21-2 0 16,-5 0 0-16,-16 2 0 0,0 0 0 0,16-2 1 16,3 1-1-16,-19 1 0 0,0 0 0 0,16 0 1 0,0-4-1 15,-16 4 0-15,0 0 0 0,18-1 1 0,5-5-1 16,-23 6 0-16,0 0 0 0,24-5 0 0,3 2 0 15,-27 3 0-15,0 0 0 0,25-4 0 0,-1-1 0 16,-24 5 0-16,0 0 0 0,29-9 0 0,4 1 0 16,-33 8 0-16,0 0 0 0,35-4 0 0,-3-1 0 15,-32 5 0-15,0 0 0 0,37-5 0 0,5-4 0 16,-42 9 0-16,0 0 0 0,43-5 0 0,-19 0 0 0,-24 5-1 16,0 0 1-16,22-2 0 0,2 2 0 0,-24 0-1 15,0 0 1-15,27 0 0 0,-1 0 0 0,-26 0-1 16,0 0 1-16,25-2 0 0,-4-1 0 0,-21 3-1 15,0 0 1-15,21 0 0 0,-3 0 0 0,-18 0-1 0,0 0 1 16,16 0 0-16,-4 0 0 0,-12 0-1 0,0 0 1 16,12 0 0-16,4 0 0 0,-16 0-1 0,0 0 1 15,14 0 0-15,-5-4 0 0,-9 4 0 0,0 0 0 0,7-3 0 16,0 3 0-16,-7 0 0 0,0 0 0 0,0 0 0 16,9 2 0-16,-9-2-1 0,0 0 1 0,0 0 0 15,0 0 0-15,0 0-1 0,0 0 1 0,7 0 0 16,-7 0 0-16,0 0-1 0,0 0 1 0,9 0 0 15,-9 0 0-15,0 0-1 0,0 0 1 0,0 0 0 16,0 0 0-16,0 0-1 0,0 0 1 0,0 0-1 16,5 0 1-16,-5 0-1 0,0 0 1 0,0 0-1 15,0 0 1-15,0 0-2 0,0 0 2 0,0 0-2 16,-28 0 2-16,28 0-8 0,0 0 8 0,-60-5-7 16,-39-13 7-16,-1-1-1617 0</inkml:trace>
  <inkml:trace contextRef="#ctx0" brushRef="#br0" timeOffset="140937.04">6877 12296 740 0,'0'0'0'0,"0"0"0"0,0 0 0 0,0 0 21 0,0 0-21 16,0 0 22-16,0 0-22 0,0 0 69 0,0 0-69 16,0 0 69-16,0 0-69 0,0 0 59 0,0 0-59 15,0 0 60-15,0 0-60 0,0 0 24 0,0 0-24 16,0 0 24-16,0 0-24 0,0 0 18 0,0 0-18 16,0 0 18-16,16 10-18 0,-16-10 13 0,0 0-13 0,21 5 14 15,6 0-14-15,-27-5 8 0,0 0-8 0,32 6 8 16,8 1-8-16,-40-7 10 0,0 0-10 0,46 3 11 15,12 0-11-15,-58-3 13 0,0 0-13 0,64 2 14 16,8-5-14-16,-72 3 11 0,0 0-11 0,78-5 11 16,21-8-11-16,-99 13 18 0,0 0-18 0,104-19 18 15,3-3-18-15,-107 22 22 0,0 0-22 0,113-26 23 16,5-4-23-16,-118 30 34 0,0 0-34 0,122-34 35 16,-6 3-35-16,-116 31 48 0,0 0-48 0,115-30 48 15,1 4-48-15,-116 26 56 0,0 0-56 0,110-24 57 16,-8 0-57-16,-102 24 50 0,0 0-50 0,90-23 51 15,-9 10-51-15,-81 13 40 0,0 0-40 0,69-11 40 0,-11 3-40 16,-58 8 33-16,0 0-33 0,41-6 33 0,-15 6-33 16,-26 0 26-16,0 0-26 0,20 2 27 0,-12-2-27 15,-8 0 14-15,0 0-14 0,0 0 14 0,6 0-14 16,-6 0 6-16,0 0-6 0,-20 4 6 0,-27 2-6 16,47-6 0-16,0 0 0 0,-73 13 1 0,-32-5-1 0,-3 3-1393 15</inkml:trace>
  <inkml:trace contextRef="#ctx0" brushRef="#br0" timeOffset="-188174.51">10373 13138 326 0,'0'0'0'0,"0"0"0"16,0 0 0-16,0 0 1 0,0 0-1 0,0 0 2 15,0 0-2-15,0 0 17 0,0 0-17 0,0 0 17 0,0 0-17 16,0 0 27-16,0 0-27 0,0 0 27 0,0 0-27 16,0 0 23-16,0 0-23 0,0 0 23 0,0 0-23 15,0 0 19-15,0 0-19 0,0 0 19 0,0 0-19 16,0 0 15-16,0 0-15 0,0 0 16 0,0 0-16 16,0 0 13-16,0 0-13 0,22 11 13 0,-8-11-13 15,-14 0 15-15,0 0-15 0,17 0 15 0,6 0-15 0,-23 0 17 16,0 0-17-16,29 0 18 0,0 2-18 15,-29-2 19-15,0 0-19 0,30 0 20 0,4-2-20 0,-34 2 26 0,0 0-26 16,33-4 26-16,12 3-26 0,-45 1 40 16,0 0-40-16,44-2 41 0,2 0-41 0,-46 2 45 15,0 0-45-15,49-2 45 0,2 4-45 0,-51-2 41 0,0 0-41 16,53 4 41-16,2 1-41 0,-55-5 35 0,0 0-35 16,54 7 35-16,8 0-35 0,-62-7 30 0,0 0-30 15,64 5 31-15,-1-5-31 0,-63 0 25 0,0 0-25 16,64 0 25-16,-6 2-25 0,-58-2 19 0,0 0-19 0,63 3 20 15,1-3-20-15,-64 0 27 0,0 0-27 0,67 0 27 16,-9-3-27-16,-58 3 17 0,0 0-17 0,56-2 17 16,-3 4-17-16,-53-2 18 0,0 0-18 0,52 3 19 15,4 0-19-15,-56-3 24 0,0 0-24 0,60 4 25 16,2 1-25-16,-62-5 27 0,0 0-27 0,63 0 28 16,-6 0-28-16,-57 0 29 0,0 0-29 0,56-5 30 15,-1 0-30-15,-55 5 31 0,0 0-31 0,58-7 31 16,-3 0-31-16,-55 7 26 0,0 0-26 0,58-7 26 15,0 2-26-15,-58 5 28 0,0 0-28 0,60-9 28 0,-2 2-28 16,-58 7 21-16,0 0-21 0,55-5 22 0,-6 2-22 16,-49 3 15-16,0 0-15 0,51-6 16 0,2 3-16 15,-53 3 16-15,0 0-16 0,59-4 17 0,6-4-17 16,-65 8 16-16,0 0-16 0,65-7 17 0,4 0-17 16,-69 7 18-16,0 0-18 0,67-9 18 0,2-5-18 15,-69 14 18-15,0 0-18 0,67-12 18 0,2 0-18 16,-69 12 17-16,0 0-17 0,68-8 18 0,5 2-18 0,-73 6 15 15,0 0-15-15,70-3 15 0,-3 1-15 0,-67 2 17 16,0 0-17-16,67-3 17 0,-3-2-17 0,-64 5 15 0,0 0-15 16,69-6 15-16,3 5-15 0,-72 1 13 0,0 0-13 15,69-2 13-15,-2-2-13 0,-67 4 11 0,0 0-11 16,67-1 12-16,-2-1-12 0,-65 2 9 0,0 0-9 16,65 0 9-16,1 0-9 0,-66 0 10 0,0 0-10 15,65 2 10-15,-2-1-10 0,-63-1 7 0,0 0-7 0,59 4 7 16,-5-1-7-16,-54-3 8 0,0 0-8 0,51 6 8 15,2 0-8-15,-53-6 8 0,0 0-8 0,57 7 8 16,4-1-8-16,-61-6 8 0,0 0-8 0,59 6 8 16,4 7-8-16,-63-13 6 0,0 0-6 0,62 10 7 15,-2-1-7-15,-60-9 5 0,0 0-5 0,58 5 6 16,-1-2-6-16,-57-3 4 0,0 0-4 0,61 4 5 16,3-1-5-16,-64-3 5 0,0 0-5 0,67 4 5 15,-4-1-5-15,-63-3 2 0,0 0-2 0,67 5 3 16,-7-3-3-16,-60-2 2 0,0 0-2 0,64 4 2 15,-1-3-2-15,-63-1 2 0,0 0-2 0,66 2 2 0,-1 1-2 16,-65-3 1-16,0 0-1 0,62 4 2 0,-8-1-2 16,-54-3 1-16,0 0-1 0,50 6 1 0,1-6-1 15,-51 0 1-15,0 0-1 0,49 0 2 0,-1 1-2 16,-48-1 1-16,0 0-1 0,47 2 2 0,3-2-2 16,-50 0 2-16,0 0-2 0,53-2 2 0,-4 2-2 15,-49 0 2-15,0 0-2 0,42 4 2 0,-5-3-2 16,-37-1 2-16,0 0-2 0,36-3 2 0,-1 0-2 15,-35 3 1-15,0 0-1 0,35-7 2 0,6 3-2 0,-41 4 1 16,0 0-1-16,42-2 2 0,6-3-2 0,-48 5 2 16,0 0-2-16,47-1 2 0,-4-1-2 0,-43 2 2 15,0 0-2-15,42-2 3 0,0 2-3 0,-42 0 3 16,0 0-3-16,48 2 4 0,-2 0-4 0,-46-2 4 0,0 0-4 16,49 1 4-16,3-2-4 0,-52 1 4 0,0 0-4 15,56-2 4-15,4 4-4 0,-60-2 2 0,0 0-2 16,58 3 3-16,-5 0-3 0,-53-3 2 0,0 0-2 0,49 4 2 15,6-1-2-15,-55-3 1 0,0 0-1 0,55 6 1 16,5-5-1-16,-60-1 1 0,0 0-1 0,62 4 1 16,1-3-1-16,-63-1 0 0,0 0 0 0,58-1 1 15,-10-3-1-15,-48 4 1 0,0 0-1 0,47-1 1 16,-6 1-1-16,-41 0 0 0,0 0 0 0,42 0 1 16,1 0-1-16,-43 0 0 0,0 0 0 0,42-6 1 15,-1 1-1-15,-41 5 0 0,0 0 0 0,37-5 1 16,-6 3-1-16,-31 2 0 0,0 0 0 0,27 0 1 15,-11 2-1-15,-16-2 0 0,0 0 0 0,14 0 1 16,-4 0-1-16,-10 0 0 0,0 0 0 0,7 0 1 0,-7 0-1 16,0 0 0-16,0 0 0 0,8 0 1 0,-8 0-1 15,0 0 0-15,0 0 0 0,7-3 1 0,-7 3-1 16,0 0 0-16,0 0 0 0,0 0 1 0,0 0-1 16,0 0 0-16,0 0 0 0,0 0 0 0,5 6 0 15,-5-6-1-15,0 0 1 0,2 9-1 0,-2-9 1 16,0 0-1647-16</inkml:trace>
  <inkml:trace contextRef="#ctx0" brushRef="#br0" timeOffset="-186539.84">19006 13284 247 0,'0'0'0'0,"0"0"0"16,0 0 0-16,0 0 5 0,0 0-5 0,0 0 6 16,0 0-6-16,0 0 40 0,0 0-40 0,0 0 41 0,0 0-41 15,0 0 90-15,0 0-90 0,19 10 90 16,13-10-90-16,-32 0 97 0,0 0-97 0,41 0 98 16,6 0-98-16,-47 0 59 0,0 0-59 0,50-5 60 0,3 2-60 15,-53 3 55-15,0 0-55 0,56-2 56 0,0 0-56 16,-56 2 69-16,0 0-69 0,62 0 70 0,2 0-70 15,-64 0 65-15,0 0-65 0,72 0 66 0,7 0-66 16,-79 0 65-16,0 0-65 0,82-5 66 0,2 1-66 0,-84 4 57 16,0 0-57-16,90-3 58 0,4-2-58 0,-94 5 49 15,0 0-49-15,98-5 50 0,-2 3-50 0,-96 2 45 16,0 0-45-16,95-4 45 0,4-1-45 0,-99 5 42 16,0 0-42-16,93-3 42 0,-1-2-42 0,-92 5 35 15,0 0-35-15,92-4 35 0,-2 1-35 0,-90 3 30 0,0 0-30 16,90 0 31-16,3-4-31 0,-93 4 23 0,0 0-23 15,95-3 23-15,-5-3-23 0,-90 6 22 0,0 0-22 0,90-5 23 16,7 0-23-16,-97 5 22 0,0 0-22 0,94-7 23 16,-11-3-23-16,-83 10 18 0,0 0-18 15,79-9 18-15,-7-3-18 0,-72 12 17 0,0 0-17 0,74-12 18 16,6 2-18-16,-80 10 16 0,0 0-16 0,72-9 17 16,-5 0-17-16,-67 9 16 0,0 0-16 0,65-8 17 15,-1 1-17-15,-64 7 18 0,0 0-18 0,63-6 19 16,8-4-19-16,-71 10 16 0,0 0-16 0,72-9 16 15,2 4-16-15,-74 5 15 0,0 0-15 0,69-3 16 16,-4 1-16-16,-65 2 13 0,0 0-13 0,62-3 14 16,0-3-14-16,-62 6 10 0,0 0-10 0,58-7 11 15,-3 1-11-15,-55 6 9 0,0 0-9 0,51-9 10 0,4 4-10 16,-55 5 7-16,0 0-7 0,45-6 8 0,-9 1-8 16,-36 5 6-16,0 0-6 0,33-1 6 0,-1 1-6 15,-32 0 6-15,0 0-6 0,26-2 6 0,-10-2-6 16,-16 4 5-16,0 0-5 0,16-1 5 0,5 1-5 15,-21 0 5-15,0 0-5 0,16 0 6 0,-3 0-6 16,-13 0 4-16,0 0-4 0,8 0 5 0,-8 0-5 16,0 0 4-16,0 0-4 0,11 0 4 0,-11 0-4 15,0 0 4-15,0 0-4 0,11 0 5 0,-11 0-5 0,0 0 3 16,0 0-3-16,0 0 3 0,0 0-3 16,0 0 2-16,0 0-2 0,8 0 3 0,-8 0-3 0,0 0 1 15,0 0-1-15,0 0 2 0,0 0-2 0,0 0 1 0,0 0-1 16,0 0 1-16,7 0-1 0,-7 0 1 0,0 0-1 15,0 0 1-15,0 0-1 0,0 0 0 0,0 0 0 16,0 0 1-16,7 0-1 0,-7 0 0 0,0 0 0 16,0 0 0-16,0 0 0 0,0 0-1 0,0 0 1 0,0 0 0 15,0 0 0-15,0 0-7 0,0 0 7 0,0 0-6 16,0 0 6-16,0 0-20 0,0 0 20 0,8 3-19 16,-8-3 19-16,0 0-33 0,0 0 33 0,0 0-32 15,0 0 32-15,0 0-35 0,0 0 35 0,0 0-35 16,0 0 35-16,0 0-35 0,0 0 35 0,7 9-35 15,-7-9 35-15,0 0-31 0,0 0 31 0,5 15-31 16,-2-3 31-16,-3-12-29 0,0 0 29 0,4 14-28 16,1-3 28-16,-5-11-35 0,0 0 35 0,2 8-34 15,-2-8 34-15,0 0-34 0,0 0 34 0,4 9-33 0,-4-9 33 16,0 0-34-16,0 0 34 0,1 9-33 16,-1-9 33-16,0 0-33 0,0 0 33 0,0 0-33 0,0 12 33 15,0-12-30-15,0 0 30 0,0 8-30 0,2 3 30 16,-2-11-25-16,0 0 25 0,2 12-25 0,0-5 25 15,-2-7-22-15,0 0 22 0,0 7-22 0,0-7 22 16,0 0-20-16,0 0 20 0,0 10-19 0,0-10 19 16,0 0-17-16,0 0 17 0,0 9-16 0,0-9 16 0,0 0-14 15,0 0 14-15,0 0-14 0,0 7 14 0,0-7-12 16,0 0 12-16,0 0-12 0,0 0 12 0,0 0-7 16,0 0 7-16,0 0-6 0,0 0 6 0,0 0-4 0,0 0 4 15,0 0-4-15,7 3 4 0,-7-3-2 0,0 0 2 16,0 0-2-16,0 0 2 0,0 0-1035 15</inkml:trace>
  <inkml:trace contextRef="#ctx0" brushRef="#br0" timeOffset="-184090.89">9479 13836 247 0,'0'0'0'0,"0"0"0"0,0 0 0 0,0 0 2 0,0 0-2 16,0 0 3-16,0 0-3 0,0 0 21 0,0 0-21 16,0 0 21-16,0 0-21 0,0 0 39 15,0 0-39-15,0 0 40 0,0 0-40 0,0 0 46 0,0 0-46 16,0 0 47-16,0 0-47 0,0 0 36 0,0 0-36 16,0 0 36-16,0 0-36 0,0 0 28 0,0 0-28 15,0 0 29-15,0 0-29 0,0 0 21 0,0 0-21 0,0 0 22 16,0 0-22-16,0 0 16 0,0 0-16 0,0 0 17 15,0 0-17-15,0 0 13 0,0 0-13 0,0 0 14 16,0 0-14-16,0 0 12 0,0 0-12 0,0 0 12 16,0 0-12-16,0 0 9 0,0 0-9 0,0 0 10 15,0 0-10-15,0 0 6 0,0 0-6 0,18 8 6 16,-9 8-6-16,-1 0-505 0</inkml:trace>
</inkml:ink>
</file>

<file path=ppt/ink/ink1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28:15.109"/>
    </inkml:context>
    <inkml:brush xml:id="br0">
      <inkml:brushProperty name="width" value="0.05292" units="cm"/>
      <inkml:brushProperty name="height" value="0.05292" units="cm"/>
      <inkml:brushProperty name="color" value="#FF0000"/>
    </inkml:brush>
  </inkml:definitions>
  <inkml:trace contextRef="#ctx0" brushRef="#br0">14337 6157 180 0,'0'0'0'0,"18"0"0"0,33 4 0 15,-51-4 1-15,0 0-1 0,63 3 1 0,10-6-1 16,-73 3 1-16,0 0-1 0,75-4 1 0,-1-1-1 15,-74 5 1-15,0 0-1 0,75-3 1 0,-5-1-1 0,-70 4 2 16,0 0-2-16,67-8 2 0,-3-1-2 0,-64 9 2 16,0 0-2-16,61-10 3 0,-1 4-3 15,-60 6 8-15,0 0-8 0,53-8 8 0,-9 1-8 0,-44 7 6 16,0 0-6-16,34-5 7 0,-6-2-7 0,-28 7 11 0,0 0-11 16,25-9 12-16,-2 6-12 0,-23 3 26 0,0 0-26 15,23-4 27-15,-6 2-27 0,-17 2 36 0,0 0-36 16,14 0 36-16,-5 0-36 0,-9 0 34 0,0 0-34 0,0 0 34 15,9 0-34-15,-9 0 31 0,0 0-31 0,0 0 31 16,0 0-31-16,0 0 19 0,0 0-19 0,0 0 19 16,9 0-19-16,-9 0 11 0,0 0-11 0,0 0 11 15,0 0-11-15,0 0 7 0,0 0-7 0,0 0 7 16,0 0-7-16,0 0 6 0,0 0-6 0,0 0 6 16,0 0-6-16,0 0 6 0,0 0-6 0,0 0 6 15,0 0-6-15,0 0 8 0,0 0-8 0,0 0 9 16,0 0-9-16,0 0 11 0,0 0-11 0,0 0 11 15,0 0-11-15,0 0 14 0,0 0-14 0,0 0 14 16,0 0-14-16,0 0 17 0,0 0-17 0,0 0 18 16,0 0-18-16,0 0 17 0,0 0-17 0,0 0 18 0,0 0-18 15,0 0 19-15,0 0-19 0,0 0 20 0,0 0-20 16,0 0 19-16,0 0-19 0,0 0 19 0,0 0-19 16,0 0 18-16,0 0-18 0,0 0 18 0,0 0-18 15,0 0 15-15,0 0-15 0,0 0 16 0,0 0-16 16,0 0 8-16,0 0-8 0,0 0 9 0,0 0-9 15,0 0 4-15,0 0-4 0,0 0 4 0,0 0-4 16,0 0 1-16,0 0-1 0,0 0 1 0,0 0-1 16,0 0 0-16,0 0 0 0,0 0 0 0,0 0 0 0,0 0-1 15,0 0 1-15,0 0 0 0,0 0 0 0,0 0-1 0,0 0 1 16,0 0 0-16,0 0 0 0,0 0-1 0,0 0 1 16,0 0-1-16,0 0 1 0,0 0-1 0,0 0 1 15,0 0-1-15,0 0 1 0,0 0-1 0,0 0 1 16,0 0 0-16,0 0 0 0,0 0-1 0,0 0 1 0,0 0 0 15,0 0 0-15,0 0 0 0,0 0 0 0,0 0 0 16,0 0 0-16,0 0 0 0,0 0 0 0,0 0 0 16,0 0 0-16,0 0 0 0,0 0 0 0,0 0 0 15,0 0 0-15,0 0 0 0,0 0 0 0,0 0 0 16,0 0 0-16,0 0 0 0,0 0 0 0,0 0 0 16,0 0 0-16,0 0 0 0,0 0 0 0,0 0 1 15,0 0-1-15,0 0 0 0,0 0 0 0,0 0 1 16,0 0-1-16,0 0 0 0,0 0 0 0,0 0 1 15,0 0-1-15,0 0 0 0,0 0 0 0,0 0 1 16,0 0-1-16,0 0 0 0,0 0 0 0,0 0 1 0,0 0-1 16,0 0 0-16,0 0 0 0,0 0 1 0,0 0-1 15,0 0 1-15,0 0-1 0,0 0 1 0,0 0-1 16,0 0 1-16,0 0-1 0,0 0 2 0,0 0-2 16,0 0 3-16,0 0-3 0,0 0 4 0,0 0-4 15,0 0 3-15,0 0-3 0,0 0 4 0,0 0-4 16,0 0 4-16,0 0-4 0,0 0 4 0,0 0-4 15,0 0 4-15,0 0-4 0,0 0 4 0,0 0-4 16,0 0 3-16,0 0-3 0,0 0 4 0,0 0-4 0,0 0 3 16,0 0-3-16,0 0 3 0,0 0-3 0,0 0 1 15,0 0-1-15,0 0 2 0,0 0-2 0,0 0 2 16,0 0-2-16,0 0 2 0,0 0-2 0,0 0 2 16,0 0-2-16,0 0 2 0,0 0-2 0,0 0 1 15,0 0-1-15,0 0 1 0,0 0-1 0,0 0 0 0,0 0 0 16,0 0 1-16,0 0-1 0,0 0 0 0,0 0 0 15,0 0 1-15,0 0-1 0,0 0 0 0,0 0 0 0,0 0 1 16,0 0-1-16,0 0 1 0,0 0-1 0,0 0 1 16,0 0-1-16,0 0 2 0,0 0-2 0,0 0 3 15,0 0-3-15,0 0 3 0,0 0-3 0,0 0 4 16,0 0-4-16,0 0 2 0,0 0-2 0,0 0 3 16,0 0-3-16,0 0 1 0,0 0-1 0,0 0 2 15,0 9-2-15,0-4-684 0</inkml:trace>
  <inkml:trace contextRef="#ctx0" brushRef="#br0" timeOffset="2937.09">10449 12176 169 0,'0'0'0'0,"0"0"0"0,0 0 0 15,0 0 11-15,0 0-11 0,-16-12 12 0,16 12-12 16,0 0 72-16,0 0-72 0,0 0 72 0,0 0-72 16,0 0 92-16,0 0-92 0,0 0 92 0,0 0-92 15,0 0 80-15,0 0-80 0,-8-2 81 0,8 2-81 0,0 0 53 16,0 0-53-16,0 0 54 0,0 0-54 0,0 0 43 15,0 0-43-15,-2-7 44 0,2 7-44 0,0 0 37 16,0 0-37-16,0 0 38 0,0 0-38 0,0 0 40 0,0 0-40 16,0 0 41-16,9 4-41 0,-9-4 40 0,0 0-40 15,14 0 40-15,12-4-40 0,-26 4 37 0,0 0-37 0,37-3 37 16,13 0-37-16,-50 3 38 0,0 0-38 0,54-2 39 16,5 2-39-16,-59 0 36 0,0 0-36 0,52-7 36 15,-2-2-36-15,-50 9 34 0,0 0-34 0,55-8 34 16,8-5-34-16,-63 13 30 0,0 0-30 0,67-8 31 15,5-1-31-15,-72 9 30 0,0 0-30 0,78-5 31 16,-6 0-31-16,-72 5 28 0,0 0-28 0,73-5 29 16,-1 1-29-16,-72 4 24 0,0 0-24 0,63-7 24 15,-4 2-24-15,-59 5 24 0,0 0-24 0,58-3 24 16,-9 3-24-16,-49 0 19 0,0 0-19 0,51 3 19 16,-1-3-19-16,-50 0 15 0,0 0-15 0,46 0 16 15,-2 0-16-15,-44 0 15 0,0 0-15 0,33-3 16 0,1-1-16 16,-34 4 15-16,0 0-15 0,32-5 15 0,-1-2-15 15,-31 7 13-15,0 0-13 0,34-5 14 0,1 1-14 16,-35 4 12-16,0 0-12 0,28-1 12 0,-10 1-12 16,-18 0 11-16,0 0-11 0,14 1 11 0,4 5-11 15,-18-6 10-15,0 0-10 0,21 5 10 0,5 0-10 16,-26-5 9-16,0 0-9 0,29 0 10 0,-3 3-10 16,-26-3 9-16,0 0-9 0,26 6 9 0,6 0-9 0,-32-6 8 15,0 0-8-15,32 6 9 0,1-1-9 0,-33-5 7 16,0 0-7-16,39 7 7 0,2-2-7 0,-41-5 7 15,0 0-7-15,42 0 7 0,11 0-7 0,-53 0 6 0,0 0-6 16,51 2 6-16,2 3-6 0,-53-5 6 16,0 0-6-16,51 7 6 0,6-2-6 0,-57-5 4 0,0 0-4 15,54 3 4-15,5 1-4 0,-59-4 3 0,0 0-3 16,54 5 4-16,5 2-4 0,-59-7 2 0,0 0-2 16,51 5 3-16,-7-1-3 0,-44-4 2 0,0 0-2 15,37 3 3-15,-5 1-3 0,-32-4 1 0,0 0-1 0,26 1 2 16,-7-2-2-16,-19 1 1 0,0 0-1 0,16 0 1 15,-2 5-1-15,-14-5 1 0,0 0-1 0,9 0 1 16,-9 0-1-16,0 0 1 0,0 0-1 0,9-5 2 16,-9 5-2-16,0 0 2 0,0 0-2 0,9 1 2 15,-9-1-2-15,0 0 2 0,0 0-2 0,5 4 2 16,-5-4-2-16,0 0 2 0,0 0-2 0,0 0 3 16,0 0-3-16,0 0 2 0,0 0-2 0,0 0 3 15,0 0-3-15,0 0 2 0,0 0-2 0,0 0 2 0,0 0-2 16,0 0 2-16,0 0-2 0,0 0 2 0,0 0-2 15,0 0 2-15,0 0-2 0,0 0 2 0,0 0-2 16,0 0 1-16,0 0-1 0,0 0 1 0,0 0-1 16,0 0 1-16,0 0-1 0,0 0 1 0,0 0-1 15,0 0 0-15,0 0 0 0,0 0 1 0,0 0-1 16,0 0 0-16,0 0 0 0,0 0 0 0,0 0 0 16,0 0 0-16,0 0 0 0,0 0 0 0,9 0 0 15,-9 0 0-15,0 0 0 0,0 0 0 0,0 0 0 0,0 0 0 16,0 0 0-16,0 0 0 0,0 0 0 0,0 0-3 15,0 0 3-15,5 17-2 0,4 16 2 0,-9-33-17 0,0 0 17 16,5 40-17-16,-6-6 17 0,-5 1-1468 0</inkml:trace>
  <inkml:trace contextRef="#ctx0" brushRef="#br0" timeOffset="8934.18">21096 12330 404 0,'0'0'0'0,"0"0"0"0,0 0 0 0,0 0 14 15,0 0-14-15,0 0 14 0,0 0-14 0,0 0 44 0,0 0-44 16,0 0 44-16,0 0-44 0,0 0 55 0,0 0-55 16,0 0 55-16,0 0-55 0,0 0 52 0,0 0-52 15,0 0 53-15,0 0-53 0,0 0 34 0,0 0-34 16,0 0 34-16,0 0-34 0,0 0 29 0,0 0-29 0,34-1 30 16,-15-6-30-16,-19 7 29 0,0 0-29 0,25-6 30 15,-1 1-30-15,-24 5 29 0,0 0-29 0,25-5 30 16,-2 3-30-16,-23 2 28 0,0 0-28 0,23-3 28 15,7 1-28-15,-30 2 24 0,0 0-24 0,30-2 24 16,-12 1-24-16,-18 1 21 0,0 0-21 0,15 0 22 16,8 0-22-16,-23 0 22 0,0 0-22 0,23 0 22 15,0 0-22-15,-23 0 22 0,0 0-22 0,18 0 22 16,5-2-22-16,-23 2 18 0,0 0-18 0,23-2 19 16,8-3-19-16,-31 5 17 0,0 0-17 0,32-2 18 15,-5 1-18-15,-27 1 13 0,0 0-13 0,26-4 13 0,13-1-13 16,-39 5 9-16,0 0-9 0,44-5 10 0,2 3-10 15,-46 2 6-15,0 0-6 0,48-5 6 0,-3 1-6 16,-45 4 8-16,0 0-8 0,46-1 9 0,-9-1-9 16,-37 2 10-16,0 0-10 0,37 0 10 0,7-5-10 15,-44 5 10-15,0 0-10 0,45-2 10 0,-5 0-10 16,-40 2 15-16,0 0-15 0,39-2 15 0,5-3-15 0,-44 5 16 16,0 0-16-16,48-5 16 0,-2 2-16 0,-46 3 16 15,0 0-16-15,44-6 17 0,1-1-17 0,-45 7 14 16,0 0-14-16,41-6 15 0,-6 2-15 0,-35 4 11 15,0 0-11-15,36-2 11 0,2-3-11 0,-38 5 10 0,0 0-10 16,39-5 10-16,-11-7-10 0,-28 12 9 16,0 0-9-16,32-12 9 0,5 1-9 0,-37 11 7 0,0 0-7 15,39-8 8-15,-7 1-8 0,-32 7 10 0,0 0-10 16,32-5 10-16,5-1-10 0,-37 6 8 0,0 0-8 0,35-5 9 16,-9 0-9-16,-26 5 7 0,0 0-7 15,27-3 7-15,5-1-7 0,-32 4 7 0,0 0-7 0,35-3 7 16,-2-1-7-16,-33 4 8 0,0 0-8 0,36-2 8 15,8-4-8-15,-44 6 10 0,0 0-10 0,40-6 10 16,-13 1-10-16,-27 5 10 0,0 0-10 0,24-2 10 16,5 1-10-16,-29 1 5 0,0 0-5 0,30-2 6 15,-4 2-6-15,-26 0 7 0,0 0-7 0,25 0 7 16,3 0-7-16,-28 0 6 0,0 0-6 0,35 0 7 16,6 0-7-16,-41 0 7 0,0 0-7 0,39 0 7 15,-11 2-7-15,-28-2 4 0,0 0-4 0,32 3 4 0,13 4-4 16,-45-7 2-16,0 0-2 0,46 7 2 0,-9-2-2 15,-37-5 1-15,0 0-1 0,36 5 1 0,8 2-1 16,-44-7 0-16,0 0 0 0,39 5 0 0,-13-3 0 16,-26-2 0-16,0 0 0 0,25 4 0 0,5-1 0 15,-30-3-1-15,0 0 1 0,31 9 0 0,-2 3 0 16,-29-12-1-16,0 0 1 0,26 12 0 0,-1-3 0 16,-25-9-1-16,0 0 1 0,25 7 0 0,1 1 0 15,-26-8 0-15,0 0 0 0,23 5 0 0,2 2 0 0,-25-7 0 16,0 0 0-16,23 2 0 0,-6 2 0 0,-17-4 0 15,0 0 0-15,16 3 0 0,3 0 0 0,-19-3 0 0,0 0 0 16,23 2 0-16,0-4 0 0,-23 2 0 0,0 0 0 16,21 0 1-16,-1 4-1 0,-20-4 1 0,0 0-1 15,25 2 1-15,5-2-1 0,-30 0 2 0,0 0-2 16,26 0 2-16,-3 1-2 0,-23-1 2 0,0 0-2 16,21 0 3-16,2 0-3 0,-23 0 3 0,0 0-3 0,25 0 4 15,3-1-4-15,-28 1 4 0,0 0-4 0,30-4 4 16,0-1-4-16,-30 5 5 0,0 0-5 0,30-7 5 15,-2 0-5-15,-28 7 5 0,0 0-5 0,25-3 6 16,-4 1-6-16,-21 2 4 0,0 0-4 0,23-2 4 16,5-6-4-16,-28 8 3 0,0 0-3 0,25-9 3 15,-11 4-3-15,-14 5 2 0,0 0-2 0,9-2 3 16,-9 2-3-16,0 0 2 0,0 0-2 0,9-7 3 16,-9 7-3-16,0 0 1 0,0 0-1 0,0 0 2 15,7-3-2-15,-7 3 1 0,0 0-1 0,0 0 1 16,0 0-1-16,0 0 1 0,0 0-1 0,0 0 1 0,0 0-1 15,0 0 0-15,0 0 0 0,7-6 0 0,-7 6 0 16,0 0-1-16,0 0 1 0,-21-3-1 0,-41 1 1 16,0 1-1336-16</inkml:trace>
  <inkml:trace contextRef="#ctx0" brushRef="#br0" timeOffset="12200.88">10463 14770 382 0,'0'0'0'16,"0"0"0"-16,0 0 0 0,0 0 11 0,0 0-11 0,0 0 12 16,0 0-12-16,0 0 27 0,0 0-27 0,0 0 28 15,0 0-28-15,0 0 56 0,0 0-56 0,0 0 56 16,0 0-56-16,0 0 43 0,0 0-43 0,0 0 44 16,0 0-44-16,0 0 30 0,0 0-30 0,18-15 30 15,0 6-30-15,-18 9 20 0,0 0-20 0,16-9 20 16,-4 4-20-16,-12 5 17 0,0 0-17 0,9-3 18 15,0-1-18-15,-9 4 14 0,0 0-14 0,14-5 15 16,0-4-15-16,-14 9 9 0,0 0-9 0,17-6 9 16,5 2-9-16,-22 4 10 0,0 0-10 0,24-2 10 15,1 1-10-15,-25 1 9 0,0 0-9 0,28-4 10 0,-1 1-10 16,-27 3 9-16,0 0-9 0,33-4 9 0,2 1-9 16,-35 3 12-16,0 0-12 0,36-4 12 0,-5-1-12 15,-31 5 15-15,0 0-15 0,32-7 15 0,3 2-15 16,-35 5 16-16,0 0-16 0,39-2 16 0,0 1-16 15,-39 1 14-15,0 0-14 0,41 0 14 0,1 0-14 16,-42 0 11-16,0 0-11 0,44 1 11 0,-3 1-11 0,-41-2 7 16,0 0-7-16,37 2 7 0,-2-1-7 0,-35-1 5 15,0 0-5-15,30 2 6 0,2 0-6 0,-32-2 5 16,0 0-5-16,30 2 6 0,0-1-6 0,-30-1 5 16,0 0-5-16,26 0 6 0,-3 0-6 0,-23 0 6 0,0 0-6 15,23 0 6-15,-5 0-6 0,-18 0 6 0,0 0-6 16,17 2 7-16,-3 0-7 0,-14-2 6 0,0 0-6 15,18 2 7-15,0-1-7 0,-18-1 6 0,0 0-6 0,17 2 6 16,-1 0-6-16,-16-2 6 0,0 0-6 0,14 0 6 16,-1 0-6-16,-13 0 5 0,0 0-5 0,14 2 5 15,2-1-5-15,-16-1 8 0,0 0-8 0,19 2 8 16,-1 0-8-16,-18-2 5 0,0 0-5 0,14 0 6 16,0 0-6-16,-14 0 5 0,0 0-5 0,12 0 5 15,-6 0-5-15,-6 0 5 0,0 0-5 0,8 0 5 16,1 0-5-16,-9 0 5 0,0 0-5 0,11 0 6 15,5 0-6-15,-16 0 7 0,0 0-7 0,16 0 7 16,8 0-7-16,-24 0 5 0,0 0-5 0,20 0 5 16,6 0-5-16,-26 0 4 0,0 0-4 0,19 0 4 0,-1 0-4 15,-18 0 3-15,0 0-3 0,18 0 4 0,1 0-4 16,-19 0 4-16,0 0-4 0,25-2 4 0,7-1-4 16,-32 3 3-16,0 0-3 0,28-4 4 0,-5 1-4 15,-23 3 6-15,0 0-6 0,21-2 6 0,2 0-6 16,-23 2 8-16,0 0-8 0,23-2 8 0,-6-1-8 15,-17 3 12-15,0 0-12 0,23-2 12 0,-2 0-12 16,-21 2 8-16,0 0-8 0,23 0 9 0,2 0-9 16,-25 0 8-16,0 0-8 0,25 0 9 0,-2 0-9 0,-23 0 8 15,0 0-8-15,23 0 8 0,0-1-8 0,-23 1 6 16,0 0-6-16,23-4 7 0,-9 1-7 0,-14 3 8 0,0 0-8 16,16-2 8-16,-1 0-8 0,-15 2 2 0,0 0-2 15,18-1 3-15,0-3-3 0,-18 4 1 0,0 0-1 16,10-3 1-16,-1 4-1 0,-9-1 1 0,0 0-1 15,9 0 1-15,3-1-1 0,-12 1 1 0,0 0-1 16,11-2 1-16,-4 2-1 0,-7 0 1 0,0 0-1 0,0 0 2 16,9 3-2-16,-9-3 2 0,0 0-2 0,0 0 3 15,0 0-3-15,0 0 2 0,0 0-2 0,9 2 3 16,-9-2-3-16,0 0 2 0,0 0-2 0,5 0 2 16,-5 0-2-16,0 0 2 0,0 0-2 0,9 0 3 15,-9 0-3-15,0 0 4 0,0 0-4 0,10 0 5 16,-10 0-5-16,0 0 5 0,0 0-5 0,13 2 5 15,-5-2-5-15,-8 0 6 0,0 0-6 0,13 0 6 16,6 0-6-16,-19 0 5 0,0 0-5 0,23 2 6 16,-5-1-6-16,-18-1 4 0,0 0-4 0,23 0 5 15,7-1-5-15,-30 1 3 0,0 0-3 0,31-2 3 0,3 2-3 16,-34 0 3-16,0 0-3 0,35 2 3 16,-3 1-3-16,-32-3 2 0,0 0-2 0,32 2 3 0,-4-4-3 15,-28 2 3-15,0 0-3 0,30-3 3 0,-2-1-3 16,-28 4 4-16,0 0-4 0,27-2 4 0,-8 4-4 15,-19-2 4-15,0 0-4 0,16 2 5 0,-2 0-5 16,-14-2 5-16,0 0-5 0,9 0 5 0,-9 0-5 16,0 0 4-16,0 0-4 0,9-4 5 0,-9 4-5 0,0 0 5 15,0 0-5-15,0 0 5 0,0 0-5 0,0 0 5 16,0 0-5-16,5 0 6 0,-5 0-6 0,0 0 5 16,0 0-5-16,0 0 5 0,0 0-5 0,0 0 5 15,0 0-5-15,0 0 6 0,0 0-6 0,0 0 4 0,0 0-4 16,9-5 5-16,-9 5-5 0,0 0 3 0,0 0-3 15,0 0 3-15,0 0-3 0,0 0 1 0,0 0-1 16,0 0 2-16,0 0-2 0,0 0 0 0,0 0 0 16,0 7 0-16,-6 2 0 0,3-1-1140 0</inkml:trace>
  <inkml:trace contextRef="#ctx0" brushRef="#br0" timeOffset="16800.91">18831 14866 259 0,'0'0'0'0,"0"0"0"0,0 0 0 0,0 0 14 0,0 0-14 15,0 0 15-15,0 0-15 0,0 0 40 0,0 0-40 16,0 0 40-16,0 0-40 0,0 0 51 0,0 0-51 16,23-6 52-16,0-8-52 0,-23 14 63 0,0 0-63 15,34-17 63-15,6 2-63 0,-40 15 36 0,0 0-36 0,48-13 36 16,5 5-36-16,-53 8 23 0,0 0-23 15,58-7 24-15,5 3-24 0,-63 4 24 0,0 0-24 0,62 0 25 16,0 4-25-16,-62-4 25 0,0 0-25 0,63 5 26 16,8 0-26-16,-71-5 18 0,0 0-18 0,72 4 19 15,6-4-19-15,-78 0 19 0,0 0-19 0,81 0 20 16,-5 1-20-16,-76-1 23 0,0 0-23 0,76 2 23 16,1 2-23-16,-77-4 19 0,0 0-19 0,82 1 19 15,-7-1-19-15,-75 0 18 0,0 0-18 0,80 2 18 16,-4 2-18-16,-76-4 17 0,0 0-17 0,75 7 17 15,1 5-17-15,-76-12 9 0,0 0-9 0,78 8 10 0,-2-6-10 16,-76-2 6-16,0 0-6 0,77 0 6 0,-1 2-6 16,-76-2 5-16,0 0-5 0,78 5 6 0,-1 2-6 15,-77-7 4-15,0 0-4 0,76 5 5 0,-3-3-5 16,-73-2 7-16,0 0-7 0,65 0 7 0,-7 0-7 16,-58 0 10-16,0 0-10 0,55 2 11 0,-4 1-11 15,-51-3 12-15,0 0-12 0,51 2 13 0,0-2-13 16,-51 0 18-16,0 0-18 0,53 0 18 0,0 1-18 0,-53-1 22 15,0 0-22-15,51 0 23 0,-5-3-23 0,-46 3 24 16,0 0-24-16,44-3 24 0,0-1-24 0,-44 4 22 16,0 0-22-16,46-3 22 0,-5-1-22 0,-41 4 30 15,0 0-30-15,37-3 30 0,0-1-30 0,-37 4 31 16,0 0-31-16,40-5 32 0,6-5-32 0,-46 10 29 16,0 0-29-16,50-12 30 0,-3 1-30 0,-47 11 28 0,0 0-28 15,46-10 28-15,0-2-28 0,-46 12 23 0,0 0-23 16,49-12 24-16,4 1-24 0,-53 11 21 0,0 0-21 15,53-10 21-15,-2 1-21 0,-51 9 19 0,0 0-19 0,51-9 19 16,4 3-19-16,-55 6 16 0,0 0-16 0,51-7 16 16,-1-2-16-16,-50 9 13 0,0 0-13 0,46-9 14 15,-8 6-14-15,-38 3 9 0,0 0-9 0,41-4 9 16,7-1-9-16,-48 5 5 0,0 0-5 0,40-7 6 16,1 0-6-16,-41 7 3 0,0 0-3 0,38-5 3 15,8 2-3-15,-46 3 1 0,0 0-1 0,41-4 2 16,-13 2-2-16,-28 2 1 0,0 0-1 0,27 0 2 15,3 4-2-15,-30-4 0 0,0 0 0 0,33 2 1 16,2-2-1-16,-35 0 0 0,0 0 0 0,34-2 0 16,-4-3 0-16,-30 5 0 0,0 0 0 0,28-5 0 0,-3 3 0 15,-25 2 0-15,0 0 0 0,23 0 0 0,1 2 0 16,-24-2 0-16,0 0 0 0,25 0 0 0,10-4 0 16,-35 4 0-16,0 0 0 0,30-2 0 0,-12 4 0 15,-18-2 0-15,0 0 0 0,14 2 0 0,4 0 0 16,-18-2 0-16,0 0 0 0,19 0 0 0,2 0 0 0,-21 0-1 15,0 0 1-15,20 0 0 0,-6-2 0 16,-14 2 0-16,0 0 0 0,9-4 0 0,-9 4 0 0,0 0 0 16,0 0 0-16,12 2 0 0,-5-2 0 0,-7 0 0 0,0 0 0 15,9 0 0-15,-2 0 0 0,-7 0-1 0,0 0 1 16,0 0 0-16,0 0 0 0,0 0-1 0,0 0 1 16,9 2-1-16,-9-2 1 0,0 0-2 0,0 0 2 15,0 0-1-15,0 0 1 0,0 0-3 0,0 0 3 16,3 7-3-16,-3-7 3 0,0 0-7 0,0 0 7 15,-12 21-6-15,-20 11 6 0,32-32-20 0,0 0 20 0,-47 40-20 16,-22 3 20-16,0 2-1238 0</inkml:trace>
  <inkml:trace contextRef="#ctx0" brushRef="#br0" timeOffset="25000.97">11254 16054 673 0,'0'0'0'0,"0"0"0"0,0 0 0 16,0 0 39-16,0 0-39 0,0 0 40 0,0 0-40 16,0 0 107-16,0 0-107 0,0 0 107 0,0 0-107 15,0 0 109-15,0 0-109 0,0 0 110 0,0 0-110 16,0 0 66-16,0 0-66 0,0 0 67 0,0 0-67 16,0 0 47-16,0 0-47 0,0 0 47 0,0 0-47 15,0 0 33-15,0 0-33 0,0 0 34 0,0 0-34 16,0 0 28-16,0 0-28 0,0 0 29 0,0 0-29 0,0 0 21 15,0 0-21-15,0 0 22 0,0 0-22 0,0 0 17 16,0 0-17-16,0 0 17 0,0 0-17 0,0 0 14 16,0 0-14-16,0 0 14 0,0 0-14 0,0 0 14 15,0 0-14-15,0 0 14 0,0 0-14 0,0 0 12 0,0 0-12 16,0 0 13-16,0 0-13 0,0 0 13 0,0 0-13 16,0 0 13-16,0 0-13 0,0 0 13 0,0 0-13 15,0 0 14-15,0 0-14 0,0 0 12 0,0 0-12 16,23-12 13-16,-4 4-13 0,-19 8 11 0,0 0-11 15,25-11 12-15,-1 3-12 0,-24 8 10 0,0 0-10 16,27-9 11-16,5 0-11 0,-32 9 8 0,0 0-8 0,35-10 9 16,7-7-9-16,-42 17 7 0,0 0-7 0,48-18 7 15,1 3-7-15,-49 15 4 0,0 0-4 0,55-12 4 16,-4-1-4-16,-51 13 3 0,0 0-3 0,53-12 4 16,0-3-4-16,-53 15 3 0,0 0-3 0,56-14 4 15,6-2-4-15,-62 16 4 0,0 0-4 0,55-13 4 16,-4 0-4-16,-51 13 4 0,0 0-4 0,47-10 5 15,-4 1-5-15,-43 9 4 0,0 0-4 0,44-8 5 16,-4 4-5-16,-40 4 4 0,0 0-4 0,41-5 4 0,0 2-4 16,-41 3 3-16,0 0-3 0,37-2 3 0,1 0-3 15,-38 2 2-15,0 0-2 0,41 0 3 0,0 0-3 16,-41 0 2-16,0 0-2 0,38 0 3 0,-2 0-3 16,-36 0 2-16,0 0-2 0,31 0 2 0,-1 2-2 15,-30-2 2-15,0 0-2 0,25 3 2 0,-4 1-2 16,-21-4 0-16,0 0 0 0,23 3 1 0,-3 2-1 15,-20-5 0-15,0 0 0 0,21 7 0 0,-2-1 0 0,-19-6 0 16,0 0 0-16,21 3 0 0,6 1 0 0,-27-4 0 16,0 0 0-16,23 1 0 0,-4 3 0 0,-19-4 0 15,0 0 0-15,21 7 0 0,2-2 0 0,-23-5 0 16,0 0 0-16,27 7 1 0,-4 0-1 0,-23-7 0 0,0 0 0 16,23 5 1-16,-6-2-1 0,-17-3 0 0,0 0 0 15,20 2 1-15,-3-2-1 0,-17 0 0 0,0 0 0 16,18 2 1-16,0 3-1 0,-18-5 0 0,0 0 0 0,17 7 1 15,-1-2-1-15,-16-5 0 0,0 0 0 0,19 4 1 16,3 1-1-16,-22-5 1 0,0 0-1 0,19 5 1 16,-3-2-1-16,-16-3 1 0,0 0-1 0,21 2 2 15,-2 0-2-15,-19-2 2 0,0 0-2 0,23 3 2 16,0 1-2-16,-23-4 2 0,0 0-2 0,25 3 3 16,0 1-3-16,-25-4 1 0,0 0-1 0,23 3 1 15,-6 1-1-15,-17-4 0 0,0 0 0 0,21 1 1 16,6-2-1-16,-27 1 0 0,0 0 0 0,23-2 1 15,-7 2-1-15,-16 0 0 0,0 0 0 0,12 2 1 16,0-1-1-16,-12-1 0 0,0 0 0 0,16 2 1 0,5-2-1 16,-21 0 1-16,0 0-1 0,23 2 1 0,-1 0-1 15,-22-2 0-15,0 0 0 0,22 1 1 0,1-1-1 16,-23 0 0-16,0 0 0 0,27-1 1 0,-10-1-1 16,-17 2 1-16,0 0-1 0,15 0 2 0,-5 0-2 15,-10 0 1-15,0 0-1 0,14 0 2 0,11-2-2 16,-25 2 1-16,0 0-1 0,18-3 2 0,-2 3-2 15,-16 0 2-15,0 0-2 0,15 1 2 0,5 1-2 0,-20-2 1 16,0 0-1-16,26 0 2 0,6-2-2 0,-32 2 2 16,0 0-2-16,32-3 2 0,-6-1-2 0,-26 4 1 15,0 0-1-15,27-1 2 0,-3 1-2 0,-24 0 1 16,0 0-1-16,27 0 1 0,-1-2-1 0,-26 2 0 0,0 0 0 16,32-2 1-16,0 2-1 0,-32 0 0 0,0 0 0 15,35 2 0-15,2-4 0 0,-37 2 0 0,0 0 0 16,35-3 0-16,8-1 0 0,-43 4 0 0,0 0 0 15,40-5 0-15,4-4 0 0,-44 9 0 0,0 0 0 0,41-6 0 16,0 4 0-16,-41 2 0 0,0 0 0 0,40-2 1 16,-5-1-1-16,-35 3 0 0,0 0 0 0,37-4 1 15,-5 1-1-15,-32 3 0 0,0 0 0 0,32-2 0 16,-4-5 0-16,-28 7 0 0,0 0 0 0,27-5 0 16,-4-2 0-16,-23 7-1 0,0 0 1 0,21-5 0 15,-4 1 0-15,-17 4-2 0,0 0 2 0,14-1-1 16,1 1 1-16,-15 0-2 0,0 0 2 0,8 0-1 15,1-2 1-15,-9 2-2 0,0 0 2 0,5-4-1 16,4 3 1-16,-9 1-2 0,0 0 2 0,0 0-1 16,9 0 1-16,-9 0-3 0,0 0 3 0,0 0-3 15,5 0 3-15,-5 0-4 0,0 0 4 0,7 0-3 0,4 0 3 16,-11 0-5-16,0 0 5 0,11 0-4 0,1 1 4 16,-12-1-5-16,0 0 5 0,14 2-5 0,7 2 5 15,-21-4-5-15,0 0 5 0,23 1-4 0,9-1 4 16,-32 0-5-16,0 0 5 0,30 4-5 0,0 3 5 15,-30-7-6-15,0 0 6 0,30 7-5 0,5-4 5 0,-35-3-6 16,0 0 6-16,37 0-6 0,0 0 6 0,-37 0-6 16,0 0 6-16,39 4-5 0,-2-1 5 15,-37-3-6-15,0 0 6 0,37 5-5 0,4 0 5 16,-41-5-3-16,0 0 3 0,37 6-3 0,-6-5 3 0,-31-1-2 0,0 0 2 16,27 2-1-16,3 1 1 0,-30-3-1 0,0 0 1 15,28 2 0-15,-7-2 0 0,-21 0-1 0,0 0 1 16,23 0 0-16,2-2 0 0,-25 2-1 0,0 0 1 0,25-1 0 15,-11 2 0-15,-14-1-1 0,0 0 1 0,10 4 0 16,6-1 0-16,-16-3-1 0,0 0 1 0,14 4-1 16,-3-2 1-16,-11-2-1 0,0 0 1 0,12 0 0 15,2 0 0-15,-14 0-1 0,0 0 1 0,13 1 0 16,-4-1 0-16,-9 0-1 0,0 0 1 0,5 2 0 16,4 0 0-16,-9-2 0 0,0 0 0 0,8 1 0 15,1 1 0-15,-9-2 0 0,0 0 0 0,14 0 0 16,1-2 0-16,-15 2 0 0,0 0 0 0,14-1 0 15,-6 2 0-15,-8-1 0 0,0 0 0 0,7 2 0 16,-7-2 0-16,0 0 0 0,0 0 0 0,15 0 1 16,-7 0-1-16,-8 0 1 0,0 0-1 0,15 0 2 15,-5 0-2-15,-10 0 2 0,0 0-2 0,12 0 2 0,-1 0-2 16,-11 0 3-16,0 0-3 0,7 0 3 0,2 0-3 16,-9 0 1-16,0 0-1 0,9 0 2 0,0 0-2 15,-9 0 0-15,0 0 0 0,8 0 1 0,-1 0-1 16,-7 0 0-16,0 0 0 0,0 0 0 0,11 0 0 15,-11 0 0-15,0 0 0 0,0 0 0 0,12 0 0 16,-12 0 0-16,0 0 0 0,0 0 0 0,9 0 0 0,-9 0 0 16,0 0 0-16,0 0 0 0,0 0 0 0,0 0 0 15,0 0 0-15,0 0 0 0,0 0 0 0,0 0 0 16,0 0 0-16,0 0 1 0,0 0-1 0,0 0 1 16,0 0-1-16,0 0 1 0,2-7-1 0,-2 7 1 15,0 0-1-15,0 0 2 0,0 0-2 0,0 0 1 0,0 0-1 16,0 0 2-16,0 0-2 0,0 0 1 0,0 0-1 15,0 0 1-15,0 0-1 0,0 0 1 0,0 0-1 16,0 0 1-16,0-7-1 0,0 7 1 0,0 0-1 16,0 0 2-16,0 0-2 0,0 0 3 0,0 0-3 0,0 0 3 15,0 0-3-15,0 0 4 0,0 0-4 0,0 0 4 16,0 0-4-16,0 0 5 0,0 0-5 0,0 0 5 16,0 0-5-16,0 0 4 0,0 0-4 0,0 0 5 15,0 0-5-15,0 0 5 0,0 0-5 0,0 0 5 16,0 0-5-16,0 0 4 0,0 0-4 0,0 0 4 15,0 0-4-15,0 0 4 0,0 0-4 0,0 0 5 16,0 0-5-16,0 0 4 0,0 0-4 0,0 7 4 16,0-7-4-16,0 0 3 0,0 0-3 0,0 0 4 15,0 0-4-15,0 0 3 0,0 0-3 0,0 0 3 0,0 0-3 16,0 0 2-16,0 0-2 0,0 0 2 0,0 0-2 16,0 0 1-16,0 0-1 0,0 0 2 0,0 0-2 15,0 0 1-15,0 0-1 0,0 0 2 0,0 0-2 16,0 0 0-16,0 0 0 0,0 0 1 0,0 0-1 15,0 0 0-15,0 0 0 0,0 0 1 0,0 0-1 16,0 0 0-16,0 0 0 0,0 0 1 0,0 0-1 0,0 0 0 16,0 0 0-16,0 0 1 0,0 0-1 0,0 0 0 15,0 0 0-15,0 0 1 0,0 0-1 0,0 0 0 16,0 0 0-16,0 0 1 0,0 0-1 0,0 0 0 16,0 0 0-16,0 0 1 0,0 0-1 0,0 0 0 15,0 0 0-15,0 0 0 0,0 0 0 0,0 0 0 16,0 0 0-16,0 0 0 0,0 0 0 0,0 0 0 0,0 0 0 15,0 0 0-15,0 0 0 0,0 0 0 0,0 0 0 16,0 0 0-16,0 0 0 0,0 0 0 0,0 0 0 16,0 0 0-16,0 0 0 0,0 0 0 0,0 0 0 0,0 0 0 15,0 0 0-15,0 0 0 0,0 0 0 0,0 0 1 16,0 0-1-16,0 0 0 0,0 0 0 0,0 0 1 16,0 0-1-16,0 0 0 0,0 0 0 0,0 0 1 15,0 0-1-15,0 0 0 0,0 0 0 0,0 0 1 16,0 0-1-16,0 0 0 0,0 0 0 0,0 0 0 15,0 0 0-15,0 0 0 0,0 0 0 0,0 0 0 16,0 0 0-16,0 0-1 0,0 0 1 0,0 0 0 16,7 0 0-16,-7 0-3 0,0 0 3 0,11 0-2 15,4 0 2-15,-15 0-5 0,0 0 5 0,18 0-5 0,0 0 5 16,-18 0-6-16,0 0 6 0,12 0-6 16,2 0 6-16,-14 0-7 0,0 0 7 0,18 0-7 0,5 0 7 15,-23 0-6-15,0 0 6 0,23 0-6 0,-4 0 6 16,-19 0-5-16,0 0 5 0,21-1-5 0,-3-3 5 15,-18 4-4-15,0 0 4 0,25-3-4 0,-1-1 4 16,-24 4-4-16,0 0 4 0,23-2-3 0,-9 1 3 16,-14 1-2-16,0 0 2 0,18-2-2 0,1-1 2 0,-19 3-2 15,0 0 2-15,22-4-1 0,-7 6 1 0,-15-2-1 16,0 0 1-16,13 2 0 0,-1-2 0 0,-12 0-1 16,0 0 1-16,7 0-1 0,2 0 1 0,-9 0-1 0,0 0 1 15,11 0 0-15,-1 0 0 0,-10 0 0 0,0 0 0 16,9 0 0-16,0 0 0 0,-9 0-1 0,0 0 1 15,10 0 0-15,3 0 0 0,-13 0-2 0,0 0 2 16,10 0-1-16,6 0 1 0,-16 0-2 0,0 0 2 16,20 0-1-16,1 0 1 0,-21 0-3 0,0 0 3 15,24 0-3-15,6 5 3 0,-30-5-2 0,0 0 2 16,32 5-2-16,-4-3 2 0,-28-2-2 0,0 0 2 0,30-2-2 16,2 4 2-16,-32-2-1 0,0 0 1 0,32 3-1 15,-13-1 1-15,-19-2-1 0,0 0 1 0,21 0-1 16,2 2 1-16,-23-2-1 0,0 0 1 0,23 3-1 15,-5-1 1-15,-18-2-1 0,0 0 1 0,12-2-1 16,4-1 1-16,-16 3-1 0,0 0 1 0,18-4-1 16,-4 4 1-16,-14 0-2 0,0 0 2 0,12 0-2 15,2-2 2-15,-14 2-3 0,0 0 3 0,16-3-2 16,0-1 2-16,-16 4-3 0,0 0 3 0,16-1-2 0,-4 1 2 16,-12 0-2-16,0 0 2 0,13 0-2 0,4 0 2 15,-17 0-2-15,0 0 2 0,20-2-2 0,-1-1 2 16,-19 3-5-16,0 0 5 0,20-4-4 0,-3 2 4 15,-17 2-7-15,0 0 7 0,20 2-6 0,11 2 6 16,-31-4-6-16,0 0 6 0,30 5-6 0,-12-2 6 16,-18-3-7-16,0 0 7 0,14-2-6 0,2-1 6 15,-16 3-6-15,0 0 6 0,16-2-5 0,-2 2 5 16,-14 0-5-16,0 0 5 0,5 0-4 0,-5 0 4 0,0 0-4 16,0 0 4-16,0 0-4 0,9 0 4 0,-9 0-4 15,0 0 4-15,0 0-4 0,7 0 4 0,-7 0-4 16,0 0 4-16,0 0-3 0,0 0 3 0,0 0-3 0,0 0 3 15,7 0-2-15,-7 0 2 0,0 0-2 0,0 0 2 16,0 0-1-16,0 0 1 0,0 0-1 0,0 0 1 16,0 0-1-16,0 0 1 0,0 0-1 0,0 0 1 15,0 0 0-15,0 0 0 0,0 0-1 0,0 0 1 0,0 0 0 16,0 0 0-16,0 0 0 0,0 0 0 0,7 0 0 16,-7 0 0-16,0 0 0 0,0 0 0 0,0 0 0 15,0 0 0-15,0 0 0 0,0 0 0 0,-7 0 0 16,7 0 0-16,0 0 0 0,0 0 0 0,0 0 0 15,0 0 0-15,0 0 0 0,0 0 0 0,0 0 0 16,0 0 0-16,0 0 0 0,0 0 0 0,0 0 0 16,0 0 0-16,0 0 0 0,0 0 0 0,0 0 0 15,0 0 0-15,0 0 0 0,0 0 0 0,0 0 0 16,0 0 0-16,0 0 0 0,0 0 0 0,0 0 0 16,0 0 0-16,0 0 0 0,0 0 0 0,0 0 0 15,0 0 0-15,0 0 0 0,0 0 0 0,0 0 0 0,0 0 0 16,0 0 0-16,0 0 0 0,0 0 1 0,0 0-1 15,0 0 0-15,0 0 0 0,0 0 1 0,0 0-1 16,0 0 0-16,0 0 0 0,0 0 1 0,0 0-1 16,0 0 0-16,0 0 0 0,0 0 1 0,0 0-1 15,0 0 0-15,0 0 0 0,0 0 1 0,0 0-1 0,0 0 0 16,0 0 0-16,0 0 1 0,0 0-1 0,0 0 0 16,0 0 0-16,0 0 0 0,0 0 0 0,0 0 0 15,0 0 0-15,0 0 0 0,0 0 0 0,0 0-1 16,0 0 1-16,0 0 0 0,0 0 0 0,0 0 0 15,0 0 0-15,0 0 0 0,0 0 0 0,0 0 0 0,0 0 0 16,0 0 0-16,0 0 0 0,0 0 0 0,0 0 0 16,0 0 0-16,0 0 0 0,0 0 0 0,0 0 0 15,0 0 0-15,0 0 0 0,0 0 0 0,0 0 0 16,0 0 0-16,0 0 0 0,0 0 0 0,0 0 0 0,0 0 1 16,7-3-1-16,-7 3 1 0,0 0-1 0,0 0 1 15,0 0-1-15,0 0 1 0,0 0-1 0,0 0 1 16,0 0-1-16,0 0 1 0,0 0-1 0,-7 0 1 15,7 0-1-15,0 0 1 0,0 0-1 0,0 0 1 16,0 0-1-16,0 0 1 0,0 0-1 0,0 0 1 16,0 0-1-16,0 0 0 0,0 0 0 0,0 0 0 15,0 0 0-15,0 0-1 0,0 0 1 0,0 0 0 16,0 0 0-16,0 0-3 0,0 0 3 0,0 15-3 0,0 20 3 16,0-35-12-16,0 0 12 0,-7 47-11 0,-11 3 11 15,1 2-1242-15</inkml:trace>
  <inkml:trace contextRef="#ctx0" brushRef="#br0" timeOffset="26969.23">18852 15918 270 0,'0'0'0'0,"0"0"0"0,0 0 0 15,0 0 15-15,0 0-15 0,0 0 15 0,0 0-15 16,0 0 19-16,0 0-19 0,0 0 20 0,0 0-20 16,0 0 25-16,0 0-25 0,0 0 26 0,0 0-26 15,0 0 18-15,0 0-18 0,0 0 19 0,0 0-19 16,0 0 13-16,0 0-13 0,0 0 13 0,25 14-13 16,-25-14 11-16,0 0-11 0,25 6 11 0,12 5-11 0,-37-11 13 15,0 0-13-15,40 8 13 0,1-4-13 0,-41-4 16 16,0 0-16-16,46 2 16 0,3-1-16 0,-49-1 18 15,0 0-18-15,51 4 19 0,1-1-19 0,-52-3 20 16,0 0-20-16,54 2 21 0,3-5-21 0,-57 3 22 16,0 0-22-16,58-4 22 0,0 4-22 0,-58 0 25 0,0 0-25 15,60 0 26-15,2-2-26 0,-62 2 30 0,0 0-30 16,58-1 30-16,-3 4-30 0,-55-3 26 0,0 0-26 16,49 2 27-16,0-6-27 0,-49 4 23 0,0 0-23 0,46-1 23 15,6 4-23-15,-52-3 23 0,0 0-23 0,56 4 23 16,-3-3-23-16,-53-1 23 0,0 0-23 0,56 0 23 15,3 0-23-15,-59 0 16 0,0 0-16 0,58 0 17 16,-9-1-17-16,-49 1 14 0,0 0-14 0,44-2 14 16,-7 4-14-16,-37-2 20 0,0 0-20 0,37 0 20 15,7-4-20-15,-44 4 21 0,0 0-21 0,50-5 22 16,1 0-22-16,-51 5 20 0,0 0-20 0,46-4 21 16,-2 1-21-16,-44 3 19 0,0 0-19 0,40-2 20 15,-2 0-20-15,-38 2 18 0,0 0-18 0,35 0 19 0,-2 0-19 16,-33 0 17-16,0 0-17 0,37 0 18 0,7 0-18 15,-44 0 15-15,0 0-15 0,50 0 15 0,-3-1-15 16,-47 1 13-16,0 0-13 0,48-6 13 0,3 0-13 16,-51 6 17-16,0 0-17 0,50-6 17 0,-6 3-17 15,-44 3 17-15,0 0-17 0,42-4 17 0,0 1-17 16,-42 3 17-16,0 0-17 0,44-2 18 0,2 0-18 16,-46 2 15-16,0 0-15 0,50 0 15 0,8 2-15 15,-58-2 13-15,0 0-13 0,55 2 14 0,-4 0-14 0,-51-2 11 16,0 0-11-16,49 0 12 0,-1 0-12 0,-48 0 10 15,0 0-10-15,51 3 11 0,4 4-11 0,-55-7 10 16,0 0-10-16,54 9 10 0,3 1-10 0,-57-10 11 0,0 0-11 16,51 10 11-16,7 1-11 0,-58-11 10 15,0 0-10-15,57 9 11 0,-3-6-11 0,-54-3 11 0,0 0-11 16,55 3 12-16,1 1-12 0,-56-4 11 0,0 0-11 16,59 2 11-16,-3-4-11 0,-56 2 12 0,0 0-12 15,55 0 12-15,-1 5-12 0,-54-5 13 0,0 0-13 0,50 4 13 16,-15-3-13-16,-35-1 13 0,0 0-13 0,37 0 14 15,9 0-14-15,-46 0 13 0,0 0-13 0,48 2 13 16,-1-2-13-16,-47 0 13 0,0 0-13 0,46-2 14 16,5 1-14-16,-51 1 12 0,0 0-12 0,53-6 12 15,4-2-12-15,-57 8 11 0,0 0-11 0,47-7 11 16,-6 3-11-16,-41 4 10 0,0 0-10 0,39-3 11 16,-1-1-11-16,-38 4 11 0,0 0-11 0,44-5 12 15,6-3-12-15,-50 8 12 0,0 0-12 0,47-9 13 16,-4 0-13-16,-43 9 11 0,0 0-11 0,46-7 12 0,5 0-12 15,-51 7 11-15,0 0-11 0,51-5 11 0,2 0-11 16,-53 5 10-16,0 0-10 0,53-3 10 0,-2-1-10 16,-51 4 8-16,0 0-8 0,56-5 8 0,4-4-8 15,-60 9 6-15,0 0-6 0,60-7 7 0,-3 4-7 16,-57 3 5-16,0 0-5 0,54-2 6 0,-4-1-6 16,-50 3 3-16,0 0-3 0,46-2 3 0,-4 4-3 15,-42-2 2-15,0 0-2 0,49 3 3 0,6 1-3 0,-55-4 2 16,0 0-2-16,60 1 2 0,-3-1-2 0,-57 0 1 15,0 0-1-15,51-1 1 0,-5-5-1 0,-46 6 0 16,0 0 0-16,40-3 1 0,-3 0-1 0,-37 3 0 0,0 0 0 16,39 0 0-16,5-2 0 0,-44 2 0 0,0 0 0 15,49-4 0-15,3 1 0 0,-52 3 0 0,0 0 0 16,51-7 0-16,9-5 0 0,-60 12 0 0,0 0 0 16,65-16 0-16,2-1 0 0,-67 17 0 0,0 0 0 15,74-19 0-15,9-2 0 0,-83 21 0 0,0 0 0 0,88-22 0 16,2-4 0-16,-90 26 0 0,0 0 0 0,94-23 1 15,-11 8-1-15,-83 15 0 0,0 0 0 0,81-11 1 16,3 6-1-16,-84 5 0 0,0 0 0 0,76-7 0 16,-19 5 0-16,-57 2 0 0,0 0 0 0,42-1 0 15,-10 1 0-15,-32 0 0 0,0 0 0 0,23 1 0 16,-9 1 0-16,-14-2 0 0,0 0 0 0,12 2 0 16,-1 0 0-16,-11-2 0 0,0 0 0 0,9 3 0 15,-9-3 0-15,0 0 0 0,0 0 0 0,10 2 0 16,-3-2 0-16,-7 0-1 0,0 0 1 0,0 0 0 0,9 0 0 15,-9 0-2-15,0 0 2 0,0 0-1 0,0 0 1 16,0 0-5-16,0 0 5 0,7 1-4 0,-7-1 4 16,0 0-7-16,0 0 7 0,0 0-7 0,-21 11 7 15,21-11-17-15,0 0 17 0,-41 0-16 0,-20-14 16 16,1 2-1389-16</inkml:trace>
  <inkml:trace contextRef="#ctx0" brushRef="#br0" timeOffset="62736.15">8079 17203 393 0,'0'0'0'0,"0"0"0"16,0 0 0-16,0 0 7 0,0 0-7 0,0 0 8 15,0 0-8-15,0 0 57 0,0 0-57 16,0 0 58-16,0 0-58 0,0 0 73 0,0 0-73 0,0 0 74 16,0 0-74-16,0 0 58 0,0 0-58 0,0 0 58 15,0 0-58-15,0 0 40 0,0 0-40 0,0 0 41 16,0 0-41-16,0 0 30 0,0 0-30 0,0 0 31 16,0 0-31-16,0 0 22 0,0 0-22 0,24 2 22 15,1-10-22-15,-25 8 15 0,0 0-15 0,34-13 15 16,6-2-15-16,-40 15 9 0,0 0-9 0,49-19 10 15,6-9-10-15,-55 28 8 0,0 0-8 0,58-34 8 16,9-8-8-16,-67 42 10 0,0 0-10 0,67-43 11 0,2-1-11 16,-69 44 19-16,0 0-19 0,67-45 20 0,6 0-20 15,-73 45 27-15,0 0-27 0,72-45 28 0,2-3-28 16,-74 48 28-16,0 0-28 0,71-45 28 0,-4 9-28 16,-67 36 25-16,0 0-25 0,60-37 25 0,-1 1-25 15,-59 36 24-15,0 0-24 0,57-35 25 0,-2 6-25 16,-55 29 21-16,0 0-21 0,54-24 22 0,-8 6-22 15,-46 18 17-15,0 0-17 0,39-12 18 0,-7 2-18 0,-32 10 13 16,0 0-13-16,17-7 13 0,-6 5-13 0,-11 2 9 16,0 0-9-16,0 0 10 0,0 0-10 0,0 0 7 15,0 0-7-15,0 0 7 0,0 0-7 0,0 0 5 0,0 0-5 16,0 0 6-16,0 0-6 0,0 0 1 0,0 0-1 16,0 0 2-16,0 0-2 0,0 0-1034 0</inkml:trace>
  <inkml:trace contextRef="#ctx0" brushRef="#br0" timeOffset="63143">8553 17321 639 0,'0'0'0'0,"0"0"0"0,9-7 0 16,-9 7 2-16,0 0-2 0,18-7 2 15,1-1-2-15,-19 8 6 0,0 0-6 0,32-14 7 0,5-12-7 16,-37 26 7-16,0 0-7 0,49-38 8 0,18-14-8 16,-67 52 13-16,0 0-13 0,72-64 14 0,13-16-14 15,-85 80 28-15,0 0-28 0,87-81 29 0,3-4-29 16,-90 85 47-16,0 0-47 0,82-79 48 0,-2 13-48 15,-80 66 51-15,0 0-51 0,69-59 52 0,-25 14-52 16,-44 45 47-16,0 0-47 0,31-31 48 0,-16 15-48 0,-15 16 35 16,0 0-35-16,8-7 35 0,1 6-35 15,-9 1 36-15,0 0-36 0,0 0 37 0,0 0-37 0,0 0 31 16,0 0-31-16,0 0 31 0,0 0-31 0,0 0 25 16,0 0-25-16,0-7 26 0,0 7-26 0,0 0 22 0,0 0-22 15,0 0 23-15,0 0-23 0,0 0 10 0,0 0-10 16,0 0 11-16,0 0-11 0,0 0-968 0</inkml:trace>
  <inkml:trace contextRef="#ctx0" brushRef="#br0" timeOffset="75669.86">11515 16601 135 0,'0'0'0'0,"0"0"0"0,0 0 0 16,0 0 6-16,0 0-6 0,0 0 6 0,0 0-6 15,0 0 11-15,0 0-11 0,23 19 12 0,-9-8-12 0,-14-11 17 16,0 0-17-16,17 10 17 0,1 2-17 0,-18-12 18 16,0 0-18-16,19 12 18 0,3 0-18 0,-22-12 15 15,0 0-15-15,22 13 16 0,5-1-16 0,-27-12 13 16,0 0-13-16,28 12 14 0,4 0-14 0,-32-12 20 15,0 0-20-15,32 9 20 0,-1-3-20 0,-31-6 26 0,0 0-26 16,36 7 27-16,-3-1-27 0,-33-6 24 0,0 0-24 16,34 3 24-16,3 0-24 0,-37-3 32 0,0 0-32 15,37 4 33-15,-2-2-33 0,-35-2 36 0,0 0-36 16,28 1 36-16,-1 3-36 0,-27-4 34 0,0 0-34 0,23 2 35 16,-2-2-35-16,-21 0 34 0,0 0-34 0,23 1 35 15,0 3-35-15,-23-4 25 0,0 0-25 0,23 3 26 16,-6 1-26-16,-17-4 19 0,0 0-19 0,23 0 20 15,5-2-20-15,-28 2 13 0,0 0-13 0,34-2 14 16,-1 4-14-16,-33-2 7 0,0 0-7 0,36 2 7 16,-1-1-7-16,-35-1 9 0,0 0-9 0,32 0 9 15,-4-1-9-15,-28 1 12 0,0 0-12 0,21-2 12 16,2 0-12-16,-23 2 13 0,0 0-13 0,20-1 14 16,1-3-14-16,-21 4 18 0,0 0-18 0,19-3 19 15,4-3-19-15,-23 6 23 0,0 0-23 0,30-7 23 0,-2-1-23 16,-28 8 24-16,0 0-24 0,32-11 24 0,3 1-24 15,-35 10 22-15,0 0-22 0,37-9 23 0,2-1-23 16,-39 10 20-16,0 0-20 0,39-10 21 0,-4 1-21 16,-35 9 18-16,0 0-18 0,35-7 19 0,-8 4-19 15,-27 3 16-15,0 0-16 0,28-4 16 0,0-1-16 16,-28 5 13-16,0 0-13 0,30-7 14 0,2 2-14 0,-32 5 12 16,0 0-12-16,28-4 12 0,2 1-12 0,-30 3 6 15,0 0-6-15,29-4 7 0,2-1-7 0,-31 5 4 16,0 0-4-16,30-7 4 0,-2 4-4 0,-28 3 3 0,0 0-3 15,27-2 3-15,-1 0-3 0,-26 2 4 0,0 0-4 16,30-1 4-16,4 2-4 0,-34-1 2 0,0 0-2 16,32 2 3-16,-8-4-3 0,-24 2 1 0,0 0-1 15,27-1 2-15,-1-1-2 0,-26 2 1 0,0 0-1 0,28 0 1 16,2 3-1-16,-30-3 1 0,0 0-1 0,25 2 1 16,0-2-1-16,-25 0 1 0,0 0-1 0,25 0 2 15,6-2-2-15,-31 2 1 0,0 0-1 0,34-3 2 16,5-1-2-16,-39 4 2 0,0 0-2 0,40-5 2 15,1-5-2-15,-41 10 3 0,0 0-3 0,42-10 4 16,4 3-4-16,-46 7 6 0,0 0-6 0,41-4 6 16,-1 1-6-16,-40 3 8 0,0 0-8 0,41-4 8 15,1 1-8-15,-42 3 7 0,0 0-7 0,46-4 7 16,1 1-7-16,-47 3 5 0,0 0-5 0,45-4 5 16,0-1-5-16,-45 5 4 0,0 0-4 0,48-7 4 0,-4 2-4 15,-44 5 3-15,0 0-3 0,41-2 3 0,-2 2-3 16,-39 0 2-16,0 0-2 0,38 2 3 0,1-4-3 15,-39 2 2-15,0 0-2 0,35-1 3 0,-3-1-3 16,-32 2 2-16,0 0-2 0,32 0 2 0,5 0-2 16,-37 0 2-16,0 0-2 0,35 2 3 0,4-1-3 15,-39-1 2-15,0 0-2 0,39 4 3 0,-11-1-3 0,-28-3 1 16,0 0-1-16,30 4 2 0,4-1-2 0,-34-3 1 16,0 0-1-16,35 2 1 0,0-2-1 0,-35 0 2 15,0 0-2-15,32 0 3 0,5-2-3 0,-37 2 4 16,0 0-4-16,35-3 4 0,2-1-4 0,-37 4 5 15,0 0-5-15,36-1 5 0,-5 2-5 0,-31-1 6 0,0 0-6 16,36 2 6-16,1-4-6 0,-37 2 3 0,0 0-3 16,35-1 3-16,0 2-3 0,-35-1 1 0,0 0-1 15,32 4 1-15,1-1-1 0,-33-3 0 0,0 0 0 16,36 2 1-16,-10-2-1 0,-26 0 1 0,0 0-1 0,32 0 1 16,0-2-1-16,-32 2 1 0,0 0-1 0,37-2 2 15,-2 1-2-15,-35 1 3 0,0 0-3 0,35-2 3 16,11 0-3-16,-46 2 4 0,0 0-4 0,42-1 4 15,3-1-4-15,-45 2 5 0,0 0-5 0,44 0 5 16,-2 0-5-16,-42 0 5 0,0 0-5 0,39 0 6 16,1-2-6-16,-40 2 4 0,0 0-4 0,46-2 4 15,0 2-4-15,-46 0 2 0,0 0-2 0,49 2 3 16,1 0-3-16,-50-2 2 0,0 0-2 0,44 2 2 16,0-1-2-16,-44-1 1 0,0 0-1 0,41 2 1 15,-3 0-1-15,-38-2 1 0,0 0-1 0,41 0 1 16,-4 0-1-16,-37 0 0 0,0 0 0 0,39 1 1 15,-2 1-1-15,-37-2 0 0,0 0 0 0,40 0 1 0,1-3-1 16,-41 3 0-16,0 0 0 0,42-4 0 0,6 4 0 16,-48 0 0-16,0 0 0 0,42 4 0 0,-3-1 0 15,-39-3 0-15,0 0 0 0,41 2 0 0,-1-4 0 16,-40 2 0-16,0 0 0 0,37-2 0 0,-9 1 0 16,-28 1 0-16,0 0 0 0,32 0 0 0,11 0 0 0,-43 0 0 15,0 0 0-15,45 1 0 0,-4 1 0 0,-41-2 0 16,0 0 0-16,41 4 0 0,-1-1 0 0,-40-3 0 15,0 0 0-15,42 4 1 0,3-1-1 0,-45-3 1 0,0 0-1 16,40 3 1-16,1 1-1 0,-41-4 2 0,0 0-2 16,40 2 2-16,1-2-2 0,-41 0 4 0,0 0-4 15,40 0 4-15,3 1-4 0,-43-1 5 0,0 0-5 0,44 0 6 16,2 0-6-16,-46 0 6 0,0 0-6 0,46 2 6 16,-8 0-6-16,-38-2 6 0,0 0-6 0,37 3 7 15,-1 3-7-15,-36-6 5 16,0 0-5-16,37 3 6 0,2-6-6 0,-39 3 6 0,0 0-6 0,40-4 6 15,-3 2-6-15,-37 2 5 0,0 0-5 0,37 0 5 16,0 0-5-16,-37 0 4 0,0 0-4 0,36 0 5 16,-6-1-5-16,-30 1 3 0,0 0-3 0,24-4 4 15,-3 2-4-15,-21 2 4 0,0 0-4 0,14 0 4 16,4 0-4-16,-18 0 3 0,0 0-3 0,18 0 4 16,-1 0-4-16,-17 0 3 0,0 0-3 0,20 4 3 15,3 3-3-15,-23-7 5 0,0 0-5 0,23 7 6 0,1-2-6 16,-24-5 6-16,0 0-6 0,25 3 7 0,2-1-7 15,-27-2 7-15,0 0-7 0,22 4 7 0,5-1-7 16,-27-3 7-16,0 0-7 0,23 3 8 0,3 1-8 16,-26-4 6-16,0 0-6 0,25 3 6 0,-6-1-6 15,-19-2 6-15,0 0-6 0,16 0 7 0,-3 0-7 16,-13 0 4-16,0 0-4 0,8 2 5 0,-8-2-5 16,0 0 3-16,0 0-3 0,9 3 4 0,-9-3-4 0,0 0 2 15,0 0-2-15,0 0 2 0,7 0-2 0,-7 0 1 16,0 0-1-16,0 0 2 0,0 0-2 0,0 0 1 0,0 0-1 15,0 0 2-15,0 0-2 0,0 0 2 16,0 0-2-16,0 0 2 0,0 0-2 0,0 0 3 0,0 0-3 16,0 0 3-16,0 0-3 0,0 0 4 15,0 0-4-15,0 0 4 0,0 0-4 0,0 0 7 0,0 0-7 16,0 0 8-16,0 0-8 0,0 0 10 0,0 0-10 16,0 0 10-16,0 0-10 0,0 0 12 0,0 0-12 15,0 0 12-15,0 0-12 0,0 0 13 0,0 0-13 0,0 0 13 16,0 0-13-16,0 0 16 0,0 0-16 0,0 0 16 15,0 0-16-15,0 0 16 0,0 0-16 0,0 0 17 16,0 0-17-16,0 0 14 0,0 0-14 0,0 0 15 16,0 0-15-16,0 0 13 0,0 0-13 0,0 0 13 15,0 0-13-15,0 0 11 0,0 0-11 0,0 0 12 16,0 0-12-16,0 0 9 0,0 0-9 0,0 0 9 16,0 0-9-16,0 0 8 0,0 0-8 0,0 0 9 15,0 0-9-15,0 0 7 0,0 0-7 0,0 0 7 0,0 0-7 16,0 0 5-16,0 0-5 0,0 0 6 0,0 0-6 15,0 0 5-15,0 0-5 0,0 0 6 0,0 0-6 16,0 0 3-16,0 0-3 0,7-1 4 0,-7 1-4 16,0 0 3-16,0 0-3 0,0 0 3 0,0 0-3 15,0 0 2-15,0 0-2 0,0 0 3 0,0 0-3 16,0 0 2-16,0 0-2 0,0 0 2 0,0 0-2 16,0 0 2-16,0 0-2 0,0 0 2 0,0 0-2 15,0 0 1-15,0 0-1 0,0 0 1 0,0 0-1 0,0 0 1 16,0 0-1-16,0 0 1 0,0 0-1 0,0 0 0 15,0 0 0-15,0 0 1 0,0 0-1 0,0 0 0 0,0 0 0 16,0 0 1-16,0 0-1 0,0 0 0 16,0 0 0-16,0 0 1 0,0 0-1 0,0 0 0 0,0 0 0 15,0 0 0-15,0 0 0 0,0 0 0 0,0 0 0 16,0 0 0-16,0 0 0 0,0 0 0 0,0 0 0 16,0 0 0-16,0 0 0 0,0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16,0 0 0-16,0 0 0 0,0 0 0 0,0 0 0 0,-7 0 0 15,7 0 0-15,0 0 0 0,0 0 0 0,0 0 0 16,0 0 0-16,0 0 0 0,0 0 0 0,0 0 0 16,0 0 0-16,0 0 0 0,0 0 0 0,0 0 0 15,0 0 0-15,0 0 0 0,0 0 0 0,0 0 0 16,0 0-1-16,0 0 1 0,0 0 0 0,0 0 0 16,0 0-1-16,0 0 1 0,0 0 0 0,0 0 0 15,0 0-1-15,0 0 1 0,0 0-1 0,0 0 1 0,0 0-1 16,0 0 1-16,7 5-1 0,-7-5 1 0,0 0-1 15,0 0 1-15,0 0 0 0,0 0 0 0,0 0-1 16,0 0 1-16,0 0 0 0,0 0 0 0,0 0 0 16,0 0 0-16,0 0 0 0,0 0 0 0,0 0 0 0,0 0 0 15,0 0 0-15,0 0 0 0,0 0 0 0,0 0 0 16,0 0 0-16,0 0 0 0,0 0-1 0,0 0 1 16,0 0 0-16,9 2 0 0,-9-2-1 0,0 0 1 15,0 0-1-15,0 0 1 0,0 0-2 0,0 0 2 0,0 0-1 16,5-6 1-16,-5 6-3 0,0 0 3 0,0 0-2 15,0 0 2-15,0 0-3 0,0 0 3 0,0 0-3 16,0 0 3-16,0 0-3 0,0 0 3 0,0 0-3 16,0 0 3-16,0 0-4 0,0 0 4 0,0 0-4 15,0 0 4-15,0 0-4 0,0 0 4 0,0 0-3 16,0 0 3-16,0 0-2 0,0 0 2 0,0 0-2 16,0 0 2-16,0 0-2 0,0 0 2 0,0 0-2 15,0 0 2-15,0 0-2 0,0 0 2 0,0 0-1 16,0 0 1-16,0 0-1 0,0 0 1 0,0 0-1 0,0 0 1 15,0 0-1-15,0 0 1 0,0 0 0 0,0 0 0 16,0 0 0-16,0 0 0 0,0 0 0 0,0 0 0 16,0 0-1-16,0 0 1 0,0 0 0 0,0 0 0 15,0 0-1-15,0 0 1 0,0 0 0 0,0 0 0 16,0 0-1-16,0 0 1 0,0 0-1 0,0 0 1 16,0 0-1-16,0 0 1 0,0 0-1 0,0 0 1 15,0 0-1-15,0 0 1 0,0 0-1 0,0 0 1 16,0 0-1-16,0 0 1 0,0 0-1 0,0 0 1 0,0 0-1 15,0 0 1-15,0 0 0 0,0 0 0 0,0 0 0 16,0 0 0-16,0 0 0 0,0 0 0 0,0 0 0 16,0 0 0-16,0 0 0 0,0 0 0 0,0 0 0 15,0 0 0-15,0 0 1 0,0 0-1 0,0 0 2 0,0 0-2 16,0 0 2-16,0 0-2 0,0 0 2 0,0 0-2 16,0 0 3-16,0 0-3 0,0 0 4 0,0 0-4 15,0 0 4-15,0 0-4 0,0 0 5 0,0 0-5 0,0 0 6 16,0 0-6-16,0 0 6 0,0 0-6 0,0 0 7 15,0 0-7-15,0 0 7 0,0 0-7 0,0 0 7 16,0 0-7-16,0 0 6 0,0 0-6 0,0 0 6 16,0 0-6-16,0 0 4 0,0 0-4 0,0 0 4 15,0 0-4-15,0 0 4 0,0 0-4 0,9-1 4 16,-9 1-4-16,0 0 2 0,0 0-2 0,18 1 3 16,-6-2-3-16,-12 1 1 0,0 0-1 0,20-4 1 15,4 1-1-15,-24 3 0 0,0 0 0 0,25-4 1 16,3-1-1-16,-28 5 0 0,0 0 0 0,27-5 0 15,-4 3 0-15,-23 2 0 0,0 0 0 0,26-2 0 0,15 2 0 16,-41 0-1-16,0 0 1 0,40 0 0 0,3 0 0 16,-43 0-1-16,0 0 1 0,44 2-1 0,5 0 1 15,-49-2-2-15,0 0 2 0,51 2-2 0,-1 1 2 16,-50-3-3-16,0 0 3 0,53 5-3 0,-4 4 3 16,-49-9-4-16,0 0 4 0,49 9-4 0,6-3 4 15,-55-6-4-15,0 0 4 0,51 6-4 0,2 1 4 0,-53-7-5 16,0 0 5-16,49 8-4 0,-8 1 4 0,-41-9-5 15,0 0 5-15,35 9-5 0,2-3 5 0,-37-6-5 16,0 0 5-16,32 6-4 0,-2-1 4 0,-30-5-5 16,0 0 5-16,30 3-5 0,5-3 5 0,-35 0-5 15,0 0 5-15,36 0-5 0,1-1 5 0,-37 1-5 0,0 0 5 16,35 0-4-16,-3 5 4 0,-32-5-3 0,0 0 3 16,31 3-3-16,10-5 3 0,-41 2-3 15,0 0 3-15,41-3-2 0,-4-2 2 0,-37 5-2 0,0 0 2 16,35-5-2-16,5 5 2 0,-40 0-2 0,0 0 2 0,41 1-2 15,0-2 2-15,-41 1-1 0,0 0 1 0,40-2-1 16,6 0 1-16,-46 2-1 0,0 0 1 0,46-2 0 16,3-3 0-16,-49 5-1 0,0 0 1 0,48-5 0 15,-6 2 0-15,-42 3 0 0,0 0 0 0,41-4 0 16,-2 1 0-16,-39 3 0 0,0 0 0 0,38-4 0 16,5 1 0-16,-43 3 0 0,0 0 0 0,44-4 0 15,4 1 0-15,-48 3 0 0,0 0 0 0,45-5 0 16,5-4 0-16,-50 9 0 0,0 0 0 0,49-7 0 15,-5 4 0-15,-44 3 0 0,0 0 0 0,43-2 0 16,-3-2 0-16,-40 4 0 0,0 0 0 0,41-3 0 0,1-1 0 16,-42 4 0-16,0 0 0 0,39-3 0 0,-4 0 0 15,-35 3 0-15,0 0 0 0,28-2 0 0,-5 4 0 16,-23-2 0-16,0 0 0 0,29 3 0 0,9 0 0 16,-38-3 0-16,0 0 0 0,37 2 0 0,-7-2 0 15,-30 0 0-15,0 0 0 0,27 0 0 0,6 2 0 16,-33-2 0-16,0 0 0 0,37 0 0 0,2 0 0 15,-39 0 0-15,0 0 0 0,37 2 0 0,2-1 0 0,-39-1 0 16,0 0 0-16,41 2 0 0,4-2 0 0,-45 0 0 16,0 0 0-16,46 0 0 0,4 2 0 0,-50-2 0 15,0 0 0-15,40 0 0 0,-6 0 0 0,-34 0 0 0,0 0 0 16,33 0 0-16,8-2 0 0,-41 2 0 0,0 0 0 16,33-3 0-16,-6 1 0 0,-27 2 0 0,0 0 0 15,26 0 0-15,-1 3 0 0,-25-3 0 0,0 0 0 0,30 2 0 16,3-2 0-16,-33 0 0 0,0 0 0 0,34 2 0 15,-2 1 0-15,-32-3 0 0,0 0 0 16,31 4 0-16,1 1 0 0,-32-5 0 0,0 0 0 0,32 5 0 16,-6-3 0-16,-26-2 0 0,0 0 0 0,18 2 0 15,1 1 0-15,-19-3 0 0,0 0 0 0,22 2 0 16,1-2 0-16,-23 0 0 0,0 0 0 0,24 0 0 16,3 2 0-16,-27-2 0 0,0 0 0 0,26 1 0 15,-3 1 0-15,-23-2 0 0,0 0 0 0,21 2 1 16,2-4-1-16,-23 2 0 0,0 0 0 0,25-2 1 15,0 1-1-15,-25 1 1 0,0 0-1 0,26 0 1 16,2 0-1-16,-28 0 1 0,0 0-1 0,27 0 2 0,3 0-2 16,-30 0 2-16,0 0-2 0,30 0 2 15,-4 0-2-15,-26 0 2 0,0 0-2 0,23 0 3 0,0-2-3 16,-23 2 2-16,0 0-2 0,21-4 3 0,-1 3-3 16,-20 1 2-16,0 0-2 0,21 0 3 0,3 0-3 15,-24 0 2-15,0 0-2 0,27 0 2 0,-1-2-2 16,-26 2 2-16,0 0-2 0,29-4 2 0,4 1-2 15,-33 3 1-15,0 0-1 0,34-2 1 0,1 1-1 16,-35 1 1-16,0 0-1 0,39-2 1 0,5 0-1 16,-44 2 0-16,0 0 0 0,40 0 1 0,-11 2-1 0,-29-2 0 15,0 0 0-15,26 0 1 0,4 0-1 0,-30 0 0 16,0 0 0-16,27 0 0 0,-1 0 0 0,-26 0 0 0,0 0 0 16,28 0 0-16,0 0 0 0,-28 0 0 0,0 0 0 15,30 0 0-15,-3-2 0 0,-27 2 0 0,0 0 0 16,28-3 0-16,-1 1 0 0,-27 2 0 0,0 0 0 0,28-2 0 15,0 0 0-15,-28 2 0 0,0 0 0 0,26-1 0 16,3-1 0-16,-29 2 0 0,0 0 0 0,28-2 0 16,0 0 0-16,-28 2 0 0,0 0 0 0,25-1 0 15,-9 2 0-15,-16-1 0 0,0 0 0 0,17 2 0 16,6 0 0-16,-23-2 0 0,0 0 0 0,25 0 0 16,1-4 0-16,-26 4 0 0,0 0 0 0,23-1 0 15,-5-1 0-15,-18 2 0 16,0 0 0-16,23-2 0 0,10-3 0 0,-33 5 0 0,0 0 0 0,39-7 0 15,0-1 0-15,-39 8 0 0,0 0 0 0,39-11 1 16,0 1-1-16,-39 10 1 0,0 0-1 0,38-9 2 16,1 0-2-16,-39 9 2 0,0 0-2 0,41-6 3 0,3-1-3 15,-44 7 3-15,0 0-3 0,46-9 4 0,5-3-4 16,-51 12 0-16,0 0 0 0,53-12 1 0,3 1-1 16,-56 11 0-16,0 0 0 0,58-7 0 0,-3 4 0 15,-55 3-2-15,0 0 2 0,46-2-2 0,-12 1 2 16,-34 1-7-16,0 0 7 0,30 0-7 0,-2 3 7 15,-28-3-11-15,0 0 11 0,28 3-11 0,-2 1 11 16,-26-4-19-16,0 0 19 0,27 3-19 0,1 3 19 0,-28-6-24 16,0 0 24-16,27 5-24 0,-6 0 24 0,-21-5-25 15,0 0 25-15,16 3-25 0,-4-3 25 0,-12 0-23 16,0 0 23-16,14 2-23 0,0 0 23 0,-14-2-19 0,0 0 19 16,16 2-18-16,-2-2 18 0,-14 0-16 15,0 0 16-15,14 1-15 0,6 4 15 0,-20-5-10 0,0 0 10 16,23 6-9-16,0-1 9 0,-23-5-6 0,0 0 6 15,22 5-6-15,-2 0 6 0,-20-5-4 16,0 0 4-16,19 5-3 0,6 1 3 0,-25-6-5 0,0 0 5 16,25 5-4-16,-1-2 4 0,-24-3-4 0,0 0 4 0,22 2-4 15,-3 1 4-15,-19-3-4 0,0 0 4 0,23 2-3 16,5-2 3-16,-28 0-2 0,0 0 2 0,32 0-2 16,0 2 2-16,-32-2-2 0,0 0 2 0,30 3-2 15,-2 1 2-15,-28-4-2 0,0 0 2 0,30 2-1 16,7-2 1-16,-37 0-1 0,0 0 1 0,33 0-1 15,-8 1 1-15,-25-1-2 0,0 0 2 0,23 0-2 16,0-3 2-16,-23 3-2 0,0 0 2 0,25-2-1 16,-2 4 1-16,-23-2-2 0,0 0 2 0,21 3-1 0,0 3 1 15,-21-6-2-15,0 0 2 0,26 5-1 0,8 2 1 16,-34-7-2-16,0 0 2 0,35 5-1 0,0-2 1 16,-35-3-1-16,0 0 1 0,37 4-1 0,4-1 1 15,-41-3-1-15,0 0 1 0,41 5 0 0,-1 2 0 16,-40-7-1-16,0 0 1 0,39 7 0 0,0-2 0 15,-39-5-1-15,0 0 1 0,39 4 0 0,-4-2 0 16,-35-2 0-16,0 0 0 0,39 3 0 0,10 2 0 0,-49-5 0 16,0 0 0-16,49 7 0 0,-13-2 0 15,-36-5 0-15,0 0 0 0,37 4 0 0,3-1 0 0,-40-3 0 16,0 0 0-16,41 4 0 0,-13-2 0 0,-28-2 0 16,0 0 0-16,25 0 0 0,-4 0 0 0,-21 0 0 0,0 0 0 15,18 1 0-15,-3 3 0 0,-15-4 0 0,0 0 0 16,15 1 0-16,-1-1 0 0,-14 0 0 0,0 0 0 15,10 0 0-15,-1 0 0 0,-9 0 0 0,0 0 0 16,7 0 0-16,-7 0 0 0,0 0 0 0,0 0 0 0,11-3 0 16,-11 3 0-16,0 0 1 0,0 0-1 0,0 0 1 15,7-3-1-15,-7 3 1 0,0 0-1 0,0 0 2 16,0 0-2-16,0 0 2 0,0 0-2 0,0 0 3 16,0 0-3-16,0 0 3 0,0 0-3 0,0 0 4 15,0 0-4-15,0 0 3 0,0 0-3 0,0 0 3 16,7-4-3-16,-7 4 4 0,0 0-4 0,0 0 4 15,0 0-4-15,0 0 4 0,0 0-4 0,0 0 5 16,0 0-5-16,0 0 5 0,0 0-5 0,0 0 5 16,0 0-5-16,0 0 5 0,0 0-5 0,0 0 6 15,0 0-6-15,0 0 6 0,0 0-6 0,0 0 6 16,0 0-6-16,0 0 4 0,0 0-4 0,5 7 4 0,-5-7-4 16,0 0 3-16,0 0-3 0,0 0 4 0,0 0-4 15,0 0 1-15,0 0-1 0,0 0 2 0,0 0-2 16,0 0 0-16,0 0 0 0,0 0 1 0,-7 12-1 15,7-12 0-15,0 0 0 0,-32 17 0 0,-24-1 0 16,-1 1-1266-16</inkml:trace>
  <inkml:trace contextRef="#ctx0" brushRef="#br0" timeOffset="77435.23">10825 17383 191 0,'0'0'0'0,"0"0"0"16,0 0 0-16,0 0 1 0,0 0-1 0,0 0 2 16,9-20-2-16,-9 20 13 0,0 0-13 0,0 0 14 0,3-7-14 15,-3 7 20-15,0 0-20 0,0 0 21 0,6-11-21 16,-6 11 17-16,0 0-17 0,1-8 17 0,6-3-17 15,-7 11 17-15,0 0-17 0,9-10 17 0,0 0-17 16,-9 10 16-16,0 0-16 0,14-11 17 0,0 3-17 16,-14 8 16-16,0 0-16 0,18-9 16 0,0 0-16 15,-18 9 14-15,0 0-14 0,24-8 14 0,3 2-14 16,-27 6 16-16,0 0-16 0,35-5 16 0,0-3-16 16,-35 8 22-16,0 0-22 0,41-9 23 0,1 0-23 15,-42 9 29-15,0 0-29 0,48-7 29 0,3-1-29 0,-51 8 28 16,0 0-28-16,49-7 29 0,1 3-29 0,-50 4 36 0,0 0-36 15,44 0 36-15,2 5-36 0,-46-5 38 0,0 0-38 16,46 6 38-16,5-3-38 0,-51-3 33 0,0 0-33 16,53 4 33-16,-9-1-33 0,-44-3 27 15,0 0-27-15,46 5 28 0,-6-1-28 0,-40-4 23 0,0 0-23 16,43 1 24-16,-1 1-24 0,-42-2 25 0,0 0-25 0,42 2 25 16,-7-2-25-16,-35 0 27 0,0 0-27 15,36 0 27-15,4 3-27 0,-40-3 34 0,0 0-34 16,39 6 35-16,-4 0-35 0,-35-6 34 0,0 0-34 0,32 6 35 15,3-3-35-15,-35-3 31 0,0 0-31 0,36 4 32 16,2-1-32-16,-38-3 28 0,0 0-28 0,41 4 29 16,7-3-29-16,-48-1 24 0,0 0-24 0,49-1 24 15,-1-5-24-15,-48 6 19 0,0 0-19 0,53-7 19 16,5 0-19-16,-58 7 20 0,0 0-20 0,53-5 20 16,-6 0-20-16,-47 5 18 0,0 0-18 0,44-7 19 0,1-3-19 15,-45 10 22-15,0 0-22 0,45-7 22 0,1-2-22 16,-46 9 23-16,0 0-23 0,53-5 23 15,-2 3-23-15,-51 2 21 0,0 0-21 0,59-1 22 0,-7 1-22 16,-52 0 22-16,0 0-22 0,55 0 22 0,-5 0-22 16,-50 0 18-16,0 0-18 0,51 1 18 0,7 1-18 15,-58-2 13-15,0 0-13 0,63 2 14 0,4-4-14 0,-67 2 11 16,0 0-11-16,66-3 12 0,-1-1-12 16,-65 4 8-16,0 0-8 0,63-3 9 0,-4-3-9 0,-59 6 8 15,0 0-8-15,56-6 8 0,6 0-8 0,-62 6 6 16,0 0-6-16,67-3 7 0,-2-1-7 0,-65 4 6 15,0 0-6-15,65-3 7 0,-5-1-7 0,-60 4 5 16,0 0-5-16,59-3 6 0,8 0-6 0,-67 3 4 16,0 0-4-16,65-4 5 0,-7 1-5 0,-58 3 7 0,0 0-7 15,53-4 8-15,-11-1-8 0,-42 5 7 16,0 0-7-16,32-7 8 0,-11 4-8 0,-21 3 9 0,0 0-9 0,14 0 10 16,-5 1-10-16,-9-1 11 0,0 0-11 0,0 0 12 15,0 0-12-15,0 0 11 0,0 0-11 0,0 0 11 16,0 0-11-16,0 0 10 0,0 0-10 0,0 0 11 15,0 0-11-15,0 0 7 0,0 0-7 0,0 0 7 16,0 0-7-16,0 0 2 0,0 0-2 0,-5-22 3 16,-18-27-3-16,2 1-1389 0</inkml:trace>
</inkml:ink>
</file>

<file path=ppt/ink/ink1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29:54.595"/>
    </inkml:context>
    <inkml:brush xml:id="br0">
      <inkml:brushProperty name="width" value="0.05292" units="cm"/>
      <inkml:brushProperty name="height" value="0.05292" units="cm"/>
      <inkml:brushProperty name="color" value="#FF0000"/>
    </inkml:brush>
  </inkml:definitions>
  <inkml:trace contextRef="#ctx0" brushRef="#br0">2111 8909 169 0,'0'0'0'0,"0"0"0"0,0 0 0 16,0 0 8-16,0 0-8 0,0 0 9 0,0 0-9 0,0 0 13 15,0 0-13-15,0 0 13 0,0 0-13 0,0 0 14 16,0 0-14-16,0 0 15 0,0 0-15 0,0 0 17 16,0 0-17-16,0 0 18 0,0 0-18 0,0 0 17 0,0 0-17 15,0 0 17-15,0 0-17 0,0 0 16 0,0 0-16 16,0 0 17-16,0 0-17 0,0 0 16 0,0 0-16 15,0 0 17-15,-7-17-17 0,7 17 23 0,0 0-23 16,-3-12 23-16,-1-4-23 0,4 16 29 0,0 0-29 16,-5-12 29-16,1-2-29 0,4 14 37 0,0 0-37 0,-1-12 37 15,-6 5-37-15,7 7 42 0,0 0-42 0,-9-5 42 16,2 1-42-16,7 4 36 0,0 0-36 0,-13 0 36 16,-10-3-36-16,23 3 34 0,0 0-34 0,-40 5 35 15,-15 9-35-15,55-14 16 0,0 0-16 0,-54 17 17 16,9-5-17-16,45-12 7 0,0 0-7 0,-44 16 7 15,-2 5-7-15,46-21 2 0,0 0-2 0,-45 20 3 16,-1 8-3-16,46-28 1 0,0 0-1 0,-39 29 1 16,11-3-1-16,28-26 0 0,0 0 0 0,-27 30 1 15,4 11-1-15,23-41 0 0,0 0 0 0,-23 44 0 0,2-8 0 16,21-36 0-16,0 0 0 0,-14 36 1 0,5 1-1 16,9-37 1-16,0 0-1 0,-9 39 2 0,1-2-2 15,8-37 3-15,0 0-3 0,-6 38 4 0,-2 5-4 16,8-43 5-16,0 0-5 0,-6 43 5 0,3 11-5 15,3-54 6-15,0 0-6 0,-6 52 6 0,6 2-6 16,0-54 9-16,0 0-9 0,-3 57 10 0,3 3-10 16,0-60 13-16,0 0-13 0,-2 61 13 0,-1-6-13 15,3-55 14-15,0 0-14 0,0 56 15 0,-4 2-15 16,4-58 17-16,0 0-17 0,-2 63 18 0,-1 3-18 0,3-66 15 16,0 0-15-16,-5 65 16 0,1-4-16 0,4-61 15 0,0 0-15 15,-4 60 16-15,-1 3-16 0,5-63 13 16,0 0-13-16,-5 69 14 0,5 9-14 0,0-78 14 0,0 0-14 15,-4 83 14-15,4-3-14 0,0-80 16 0,0 0-16 16,4 76 16-16,-4 3-16 0,0-79 18 0,0 0-18 16,5 82 19-16,-1 2-19 0,-4-84 20 0,0 0-20 0,9 80 21 15,-4-2-21-15,-5-78 24 0,0 0-24 0,5 74 25 16,-1 9-25-16,-4-83 24 0,0 0-24 0,0 85 25 16,5 3-25-16,-5-88 22 0,0 0-22 0,9 89 23 15,-4-10-23-15,-5-79 20 0,0 0-20 0,7 78 21 16,-7 3-21-16,0-81 16 0,0 0-16 0,0 82 17 15,0-15-17-15,0-67 14 0,0 0-14 0,0 68 14 16,2-2-14-16,-2-66 12 0,0 0-12 0,7 69 13 16,-2 12-13-16,-5-81 13 0,0 0-13 0,9 81 13 15,0-10-13-15,-9-71 13 0,0 0-13 0,14 68 14 16,0-1-14-16,-14-67 10 0,0 0-10 0,14 68 11 0,7-4-11 16,-21-64 6-16,0 0-6 0,27 57 6 0,5-7-6 15,-32-50 2-15,0 0-2 0,31 40 3 0,6-14-3 16,-37-26 1-16,0 0-1 0,36 19 2 0,4-5-2 15,-40-14 0-15,0 0 0 0,41 12 1 0,5-5-1 16,-46-7 1-16,0 0-1 0,45 7 1 0,8-4-1 16,-53-3 1-16,0 0-1 0,55 4 2 0,9 6-2 15,-64-10 1-15,0 0-1 0,63 16 2 0,4 6-2 0,-67-22-2 16,0 0 2-16,49 9-1 0,-34-25 1 0,-1 1-1120 16</inkml:trace>
</inkml:ink>
</file>

<file path=ppt/ink/ink1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4:01:03.199"/>
    </inkml:context>
    <inkml:brush xml:id="br0">
      <inkml:brushProperty name="width" value="0.05292" units="cm"/>
      <inkml:brushProperty name="height" value="0.05292" units="cm"/>
      <inkml:brushProperty name="color" value="#FF0000"/>
    </inkml:brush>
  </inkml:definitions>
  <inkml:trace contextRef="#ctx0" brushRef="#br0">30626 10948 427 0,'0'0'0'0,"0"0"0"16,11-25 0-16,-11 25 1 0,0 0-1 0,9-20 2 16,-2 4-2-16,-7 16 20 0,0 0-20 15,5-12 21-15,-1 3-21 0,-4 9 29 0,0 0-29 0,3-10 29 16,1 5-29-16,-4 5 16 0,0 0-16 0,0 0 17 15,7-7-17-15,-7 7 11 0,0 0-11 0,21-2 11 16,27 2-11-16,-48 0 6 0,0 0-6 0,63 0 6 16,13-9-6-16,-76 9 1 0,0 0-1 0,86-14 1 15,8-6-1-15,-2-1-389 0</inkml:trace>
  <inkml:trace contextRef="#ctx0" brushRef="#br0" timeOffset="1582.61">29852 15897 1211 0,'0'0'0'0,"0"0"0"16,0 0 0-16,0 0-3 0,0 0 3 0,0 0-2 15,0 0 2-15,0 0-3 0,0 0 3 0,0 0-2 16,0 0 2-16,0 0 5 0,0 0-5 0,0 0 5 16,23-12-5-16,-23 12 18 0,0 0-18 0,34-23 18 15,15-3-18-15,-49 26 32 0,0 0-32 0,60-33 33 16,5-6-33-16,-65 39 44 0,0 0-44 0,74-38 44 16,4 1-44-16,-78 37 31 0,0 0-31 0,81-34 32 15,11-3-32-15,-92 37 40 0,0 0-40 0,97-34 41 0,-2 1-41 16,-95 33 40-16,0 0-40 0,99-30 40 0,3 4-40 15,-102 26 46-15,0 0-46 0,95-26 46 0,-3-1-46 16,-92 27 44-16,0 0-44 0,88-28 45 0,-5 4-45 16,-83 24 36-16,0 0-36 0,79-21 37 0,-8 2-37 15,-71 19 32-15,0 0-32 0,58-14 32 0,-17 7-32 16,-41 7 25-16,0 0-25 0,32-5 26 0,-6 0-26 16,-26 5 20-16,0 0-20 0,21-2 20 0,-3 0-20 0,-18 2 14 15,0 0-14-15,14 0 14 0,-2 0-14 0,-12 0 9 16,0 0-9-16,11 0 9 0,-4 0-9 0,-7 0 6 15,0 0-6-15,7 0 7 0,0 0-7 0,-7 0 5 0,0 0-5 16,7 0 5-16,-7 0-5 0,0 0 4 0,0 0-4 16,9 0 4-16,-9 0-4 0,0 0 3 15,0 0-3-15,0 0 4 0,0 0-4 0,0 0 3 16,0 0-3-16,0 0 4 0,7 0-4 0,-7 0 4 0,0 0-4 16,0 0 4-16,0 0-4 0,0 0 6 0,0 0-6 15,0 0 6-15,7 2-6 0,-7-2 8 0,0 0-8 16,0 0 8-16,0 0-8 0,0 0 10 0,0 0-10 0,0 0 10 15,7-3-10-15,-7 3 10 0,0 0-10 0,0 0 10 16,0 0-10-16,0 0 11 0,0 0-11 0,0 0 12 16,0 0-12-16,0 0 9 0,0 0-9 0,0 0 10 15,0 0-10-15,0 0 7 0,0 0-7 0,0 0 8 16,0 0-8-16,0 0 6 0,0 0-6 0,0 0 6 16,0 0-6-16,0 0 3 0,0 0-3 0,0 0 4 15,0 0-4-15,0 0 2 0,0 0-2 0,0 0 2 16,0 0-2-16,0 0 0 0,0 0 0 0,-3 7 1 0,-15 5-1 15,18-12-1-15,0 0 1 0,-46 12 0 0,-33-10 0 16,-1-1-1650-16</inkml:trace>
  <inkml:trace contextRef="#ctx0" brushRef="#br0" timeOffset="2849.48">26255 17377 1692 0,'0'0'0'0,"0"0"0"0,0 0 0 0,0 0 8 16,0 0-8-16,0 0 9 0,0 0-9 0,0 0 21 16,0 0-21-16,0 0 22 0,0 0-22 0,0 0 54 15,0 0-54-15,0 0 55 0,0 0-55 0,0 0 37 0,0 0-37 16,20 26 37-16,17 10-37 0,-37-36 31 0,0 0-31 16,41 38 32-16,1-2-32 0,-42-36 24 0,0 0-24 15,39 31 25-15,-6-3-25 0,-33-28 17 0,0 0-17 16,32 24 17-16,1-5-17 0,-33-19 14 0,0 0-14 0,43 14 14 15,13-5-14-15,-56-9 11 0,0 0-11 0,73-2 12 16,16-15-12-16,-89 17 12 0,0 0-12 0,92-31 13 16,-2-14-13-16,-90 45 17 0,0 0-17 0,83-49 17 15,-5 3-17-15,-78 46 29 0,0 0-29 0,74-49 29 16,-4-1-29-16,-70 50 37 0,0 0-37 0,74-64 38 16,9-16-38-16,-83 80 37 0,0 0-37 0,92-86 37 15,9-4-37-15,-101 90 33 0,0 0-33 0,97-83 33 16,-9 12-33-16,-88 71 32 0,0 0-32 0,84-61 33 15,1 11-33-15,-85 50 26 0,0 0-26 0,85-42 27 16,-6 4-27-16,-79 38 20 0,0 0-20 0,72-34 21 0,-6 3-21 16,-66 31 14-16,0 0-14 0,60-30 15 0,-7 6-15 15,-53 24 12-15,0 0-12 0,45-21 12 0,0 6-12 16,-45 15 7-16,0 0-7 0,35-13 8 0,-9 7-8 16,-26 6 6-16,0 0-6 0,25-6 6 0,0-1-6 15,-25 7 3-15,0 0-3 0,23-5 4 0,-7 4-4 16,-16 1 2-16,0 0-2 0,12-2 2 0,-2-2-2 15,-10 4 1-15,0 0-1 0,7-1 1 0,-7 1-1 0,0 0 0 16,0 0 0-16,11-4 1 0,-11 4-1 0,0 0 0 16,0 0 0-16,11 0 1 0,-11 0-1 0,0 0 0 15,0 0 0-15,8 0 0 0,-8 0 0 0,0 0 0 0,0 0 0 16,0 0 0-16,8 0 0 0,-8 0 0 0,0 0 0 16,0 0 0-16,5 0 0 0,-5 0 0 0,0 0 0 15,0 0 0-15,7 0 0 0,-7 0 1 0,0 0-1 16,0 0 1-16,12-2-1 0,-12 2 1 0,0 0-1 0,0 0 1 15,9-7-1-15,-9 7 1 0,0 0-1 0,0 0 1 16,7-1-1-16,-7 1 1 0,0 0-1 0,0 0 1 16,0 0-1-16,0 0 1 0,0 0-1 0,7 0 1 15,-7 0-1-15,0 0 1 0,0 0-1 0,0 0 1 16,9-7-1-16,-9 7 0 0,0 0 0 0,0 0 1 16,7 2-1-16,-7-2 0 0,0 0 0 0,0 0 1 15,7 3-1-15,-7-3 0 0,0 0 0 0,0 0 1 16,7-2-1-16,-7 2 0 0,0 0 0 0,0 0 1 15,0 0-1-15,0 0 1 0,0 0-1 0,0 0 1 16,7-3-1-16,-7 3 1 0,0 0-1 0,0 0 1 0,0 0-1 16,0 0 1-16,0 0-1 0,0 0 1 0,7 0-1 15,-7 0 0-15,0 0 0 0,0 0 1 0,0 0-1 16,0 0 1-16,0 0-1 0,0 0 1 0,0 0-1 16,0 0 0-16,0 0 0 0,0 0 1 0,7 0-1 15,-7 0 0-15,0 0 0 0,0 0 1 0,0 0-1 16,0 0 0-16,0 0 0 0,0 0 1 0,0 0-1 15,0 0 0-15,0 0 0 0,0 0 0 0,0 0 0 0,0 0-4 16,0 0 4-16,-10 3-3 0,-31 9 3 0,1-1-1995 16</inkml:trace>
  <inkml:trace contextRef="#ctx0" brushRef="#br0" timeOffset="4049.36">17106 14602 1267 0,'0'0'0'0,"0"0"0"16,0 0 0-16,0 0 17 0,0 0-17 0,0 0 17 15,0 0-17-15,0 0 31 0,0 0-31 0,0 0 31 16,0 0-31-16,0 0 26 0,0 0-26 0,0 0 26 16,0 0-26-16,0 0 9 0,0 0-9 0,0 0 10 15,0 0-10-15,0 0 4 0,0 0-4 0,20 26 5 16,-5 4-5-16,-15-30 3 0,0 0-3 0,18 34 3 15,-2 1-3-15,-16-35 2 0,0 0-2 0,16 33 2 16,-2-4-2-16,-14-29 0 0,0 0 0 0,12 26 1 16,-1-8-1-16,-11-18 0 0,0 0 0 0,18 13 0 0,8 1 0 15,-26-14 0-15,0 0 0 0,35 7 0 0,4-8 0 16,-39 1 0-16,0 0 0 0,49-14 1 0,13-14-1 16,-62 28 2-16,0 0-2 0,65-40 2 0,8-5-2 15,-73 45 6-15,0 0-6 0,83-52 7 0,17-3-7 16,-100 55 14-16,0 0-14 0,104-59 15 0,2-5-15 15,-106 64 19-15,0 0-19 0,108-67 19 0,-1-3-19 16,-107 70 26-16,0 0-26 0,111-64 27 0,-6 11-27 0,-105 53 24 16,0 0-24-16,100-49 24 0,-1 9-24 0,-99 40 24 15,0 0-24-15,92-39 25 0,-4 2-25 0,-88 37 24 16,0 0-24-16,81-31 24 0,-12 7-24 0,-69 24 19 16,0 0-19-16,63-21 20 0,-3 4-20 0,-60 17 16 15,0 0-16-15,50-12 16 0,-13 1-16 0,-37 11 12 0,0 0-12 16,26-5 12-16,-8 0-12 0,-18 5 12 0,0 0-12 15,12-2 12-15,-3 0-12 0,-9 2 11 0,0 0-11 16,0 0 11-16,7 0-11 0,-7 0 8 0,0 0-8 0,0 0 9 16,0 0-9-16,0 0 10 0,0 0-10 0,0 0 10 15,0 0-10-15,0 0 9 0,0 0-9 0,0 0 10 16,0 0-10-16,0 0 9 0,0 0-9 0,0 0 9 16,0 0-9-16,0 0 9 0,0 0-9 0,7 0 9 15,-7 0-9-15,0 0 7 0,0 0-7 0,0 0 7 16,0 0-7-16,0 0 6 0,0 0-6 0,0 0 6 15,0 0-6-15,0 0 5 0,0 0-5 0,0 0 5 16,0 0-5-16,0 0 2 0,0 0-2 0,0 0 2 16,0 0-2-16,0 0 1 0,0 0-1 0,0 0 1 15,0 0-1-15,0 0 1 0,0 0-1 0,0 0 1 0,0 0-1 16,0 0 0-16,0 0 0 0,0 0 1 0,0 0-1 16,0 0 0-16,0 0 0 0,0 0 1 0,0 0-1 15,0 0 0-15,0 0 0 0,0 0 1 0,0 0-1 16,0 0 0-16,0 0 0 0,0 0 1 0,0 0-1 15,0 0 1-15,0 0-1 0,0 0 1 0,0 0-1 16,0 0 1-16,0 0-1 0,0 0 1 0,0 0-1 16,0 0 1-16,0 0-1 0,0 0 1 0,0 0-1 0,0 0 1 15,0 0-1-15,0 0 1 0,0 0-1 0,0 0 0 16,0 0 0-16,0 0 1 0,0 0-1 0,0 0 0 16,0 0 0-16,0 0 1 0,0 0-1 0,0 0 0 0,0 0 0 15,-26 18 0-15,-42 6 0 0,0 0-1461 0</inkml:trace>
  <inkml:trace contextRef="#ctx0" brushRef="#br0" timeOffset="4835.5">16960 9985 371 0,'0'0'0'0,"0"0"0"15,9 25 0-15,-9-25 2 0,0 0-2 0,10 26 2 16,3 8-2-16,-13-34 10 0,0 0-10 0,15 45 10 0,8-2-10 16,-23-43 13-16,0 0-13 0,30 51 14 0,-1 0-14 15,-29-51 25-15,0 0-25 0,35 45 25 0,5-5-25 16,-40-40 23-16,0 0-23 0,44 26 24 0,11-8-24 15,-55-18 35-15,0 0-35 0,65 5 35 0,27-21-35 16,-92 16 44-16,0 0-44 0,111-29 45 0,23-20-45 16,-134 49 50-16,0 0-50 0,150-64 50 0,27-24-50 15,-177 88 61-15,0 0-61 0,197-100 62 0,15-13-62 0,-212 113 75 16,0 0-75-16,217-114 76 0,5-4-76 0,-222 118 66 16,0 0-66-16,212-109 66 0,-13 0-66 0,-199 109 58 15,0 0-58-15,189-104 58 0,-22 6-58 0,-167 98 43 0,0 0-43 16,149-92 43-16,-22 18-43 0,-127 74 32 15,0 0-32-15,98-59 32 0,-22 19-32 0,-76 40 8 0,0 0-8 16,55-26 8-16,-23 14-8 0,-1 0-1040 0</inkml:trace>
  <inkml:trace contextRef="#ctx0" brushRef="#br0" timeOffset="109935.33">13815 2655 438 0,'0'0'0'0,"0"0"0"0,0 0 0 0,0 0 32 16,0 0-32-16,30 12 32 0,-16-4-32 15,-14-8 71-15,0 0-71 0,10 21 71 0,-2 10-71 0,-8-31 66 16,0 0-66-16,0 45 67 0,-8 28-67 0,8-73 61 16,0 0-61-16,-17 88 61 0,-17 18-61 0,34-106 40 15,0 0-40-15,-38 116 40 0,-5 5-40 0,43-121 22 16,0 0-22-16,-53 126 23 0,-7-1-23 0,60-125 15 0,0 0-15 15,-67 130 15-15,-9 3-15 0,76-133 14 0,0 0-14 16,-82 125 14-16,-5-23-14 0,87-102 17 0,0 0-17 0,-79 79 18 16,13-6-18-16,66-73 19 0,0 0-19 0,-58 54 20 15,21-23-20-15,37-31 21 0,0 0-21 0,-25 20 22 16,15-7-22-16,10-13 22 0,0 0-22 0,-5-13 23 16,5-38-23-16,0 51 21 0,0 0-21 0,14-73 21 15,17-12-21-15,-31 85 15 0,0 0-15 0,46-93 16 16,7-8-16-16,-53 101 13 0,0 0-13 0,55-85 13 15,-6 37-13-15,-49 48 4 0,0 0-4 0,37-33 5 16,-14 21-5-16,-23 12 2 0,0 0-2 0,21 0 3 16,2 17-3-16,-23-17 1 0,0 0-1 0,23 35 1 15,-5 15-1-15,-18-50 0 0,0 0 0 0,14 59 1 0,-2 2-1 16,-12-61 1-16,0 0-1 0,15 53 2 0,2-10-2 16,-17-43 4-16,0 0-4 0,25 39 4 0,5 0-4 15,-30-39 4-15,0 0-4 0,33 31 4 0,1-6-4 16,-34-25 5-16,0 0-5 0,37 14 5 0,3-8-5 15,-40-6 4-15,0 0-4 0,43-6 5 0,12-8-5 16,-55 14 8-16,0 0-8 0,56-19 9 0,-1-2-9 16,-55 21 12-16,0 0-12 0,53-19 13 0,-2-2-13 15,-51 21 16-15,0 0-16 0,49-24 17 0,0-4-17 0,-49 28 19 16,0 0-19-16,46-33 19 0,-2-12-19 0,-44 45 19 16,0 0-19-16,37-52 19 0,-1-5-19 0,-36 57 16 0,0 0-16 15,24-55 16-15,-6 5-16 0,-18 50 14 0,0 0-14 16,12-40 14-16,-6 16-14 0,-6 24 14 0,0 0-14 15,0-12 14-15,-4 3-14 0,4 9 12 0,0 0-12 16,-19 0 13-16,-27 9-13 0,46-9 9 0,0 0-9 16,-58 32 10-16,-11 32-10 0,69-64 6 0,0 0-6 0,-67 73 7 15,9 12-7-15,58-85 1 0,0 0-1 0,-44 76 1 16,15-10-1-16,29-66-2 0,0 0 2 0,-14 52-2 16,14-16 2-16,0-36-10 0,0 0 10 0,9 28-9 15,9-7 9-15,-18-21-15 0,0 0 15 0,28 8-14 16,7-13 14-16,-35 5-17 0,0 0 17 0,46-12-17 15,7-16 17-15,-53 28-15 0,0 0 15 0,53-31-15 16,-5-2 15-16,-48 33-6 0,0 0 6 0,45-36-5 16,-8 0 5-16,-37 36-1 0,0 0 1 0,27-33 0 15,-11 14 0-15,-16 19 1 0,0 0-1 0,10-9 2 0,-6 0-2 16,-4 9 10-16,0 0-10 0,0 0 10 16,0 0-10-16,0 0 18 0,0 0-18 0,0 0 19 0,5 30-19 15,-5-30 22-15,0 0-22 0,-5 36 23 0,-2 7-23 16,7-43 13-16,0 0-13 0,-5 45 14 0,3-5-14 15,2-40 7-15,0 0-7 0,5 28 7 0,0-11-7 16,-5-17 3-16,0 0-3 0,6 12 3 0,1-5-3 16,-7-7 1-16,0 0-1 0,10 0 2 0,8-7-2 15,-18 7 1-15,0 0-1 0,23-15 1 0,9-11-1 16,-32 26 3-16,0 0-3 0,37-31 3 0,1-2-3 16,-38 33 8-16,0 0-8 0,32-33 8 0,-5 10-8 0,-27 23 14 15,0 0-14-15,17-17 15 0,-8 5-15 0,-9 12 16 0,0 0-16 16,0 0 17-16,11 0-17 0,-11 0 17 15,0 0-17-15,9 15 18 0,-8 18-18 0,-1-33 10 0,0 0-10 16,2 40 10-16,3-2-10 0,-5-38 3 0,0 0-3 0,4 35 3 16,1-11-3-16,-5-24 0 0,0 0 0 0,5 17 1 15,-5-1-1-15,0-16 0 0,0 0 0 0,4 5 0 16,-4-5 0-16,0 0-1 0,0 0 1 16,16-9-1-16,14-11 1 0,-30 20-2 0,0 0 2 0,28-25-1 15,-1 1 1-15,-27 24-2 0,0 0 2 0,21-15-2 16,-4-1 2-16,-17 16 0 0,0 0 0 0,14-9 0 15,-5 4 0-15,-9 5 0 0,0 0 0 0,0 0 0 16,9-3 0-16,-9 3 1 0,0 0-1 0,0 0 1 16,19 8-1-16,-19-8 1 0,0 0-1 0,15 13 1 15,2 2-1-15,-17-15 0 0,0 0 0 0,14 12 1 16,-5-3-1-16,-9-9 0 0,0 0 0 0,9 3 0 16,3-3 0-16,-12 0-1 0,0 0 1 0,14 0-1 15,1-7 1-15,-15 7-1 0,0 0 1 0,17-8-1 0,6-8 1 16,-23 16-1-16,0 0 1 0,23-21 0 0,4-6 0 15,-27 27 0-15,0 0 0 0,21-33 0 0,-2-9 0 16,-19 42 0-16,0 0 0 0,18-43 1 0,-4 3-1 16,-14 40 0-16,0 0 0 0,9-26 1 0,-4 14-1 0,-5 12 1 15,0 0-1-15,0 0 1 0,5-10-1 0,-5 10 1 16,0 0-1-16,0 0 2 0,0 0-2 0,0 0 1 16,0 0-1-16,21-5 1 0,11 1-1 0,-32 4 0 15,0 0 0-15,44-9 1 0,6-6-1 0,-50 15-1 0,0 0 1 16,54-21 0-16,1-3 0 0,-55 24-2 0,0 0 2 15,55-16-1-15,-4 8 1 0,-51 8-4 0,0 0 4 16,42 3-4-16,-5 14 4 0,-37-17-6 16,0 0 6-16,27 32-5 0,-13 16 5 0,-14-48-6 0,0 0 6 15,5 50-6-15,-8 6 6 0,3-56-6 16,0 0 6-16,-11 52-5 0,-10-4 5 0,21-48-6 0,0 0 6 16,-23 54-6-16,-2-6 6 0,25-48-9 0,0 0 9 0,-25 43-8 15,3-13 8-15,22-30-25 0,0 0 25 0,-20 12-25 16,11-21 25-16,1-3-1251 0</inkml:trace>
  <inkml:trace contextRef="#ctx0" brushRef="#br0" timeOffset="147487.32">8156 14514 1143 0,'0'0'0'0,"0"0"0"15,0 0 30-15,0 0-30 0,0 0 31 0,0 0-31 16,0 0 54-16,0 0-54 0,0 0 55 0,0 0-55 16,0 0 41-16,0 0-41 0,0 0 42 0,6 16-42 15,-6-16 8-15,0 0-8 0,0 0 8 0,5 10-8 0,-5-10 6 16,0 0-6-16,7 17 7 0,11 18-7 0,-18-35 2 15,0 0-2-15,15 49 3 0,7 15-3 16,-22-64 2-16,0 0-2 0,17 74 2 0,-3 19-2 0,-14-93 1 16,0 0-1-16,13 101 1 0,-3 4-1 0,-10-105 2 0,0 0-2 15,9 115 2-15,0 6-2 0,-9-121 3 16,0 0-3-16,9 123 4 0,-1-4-4 0,-8-119 5 0,0 0-5 16,11 116 6-16,1-7-6 0,-12-109 9 0,0 0-9 15,13 100 9-15,3-15-9 0,-16-85 11 0,0 0-11 0,16 78 12 16,-9-2-12-16,-7-76 13 0,0 0-13 15,7 61 13-15,-2-23-13 0,-5-38 12 0,0 0-12 16,5 22 13-16,-1-6-13 0,-4-16 5 0,0 0-5 0,0 0 6 16,-4-11-6-16,2 3-1111 0</inkml:trace>
  <inkml:trace contextRef="#ctx0" brushRef="#br0" timeOffset="147953.31">8431 14106 1311 0,'0'0'0'0,"0"0"0"0,0 0 0 0,0 0 1 15,0 0-1-15,6 2 1 0,-6-2-1 0,0 0 3 16,0 0-3-16,0 0 3 0,0 0-3 0,0 0 37 16,0 0-37-16,0 0 37 0,0 0-37 0,0 0 43 15,0 0-43-15,26 3 44 0,11-1-44 0,-37-2 42 16,0 0-42-16,53 5 42 0,5-2-42 0,-58-3 37 0,0 0-37 16,69 9 38-16,3 0-38 0,-72-9 21 0,0 0-21 15,67 12 22-15,-7 5-22 0,-60-17 18 0,0 0-18 0,53 23 19 16,-16 4-19-16,-37-27 11 0,0 0-11 0,23 26 12 15,-9-7-12-15,-14-19 7 0,0 0-7 0,4 26 7 16,-13 21-7-16,9-47 6 0,0 0-6 0,-19 54 7 16,-17 3-7-16,36-57 6 0,0 0-6 0,-45 57 6 15,-12-2-6-15,57-55 7 0,0 0-7 0,-65 59 8 16,-2 2-8-16,67-61 11 0,0 0-11 0,-69 64 11 16,2-4-11-16,67-60 13 0,0 0-13 0,-63 59 13 15,-1-7-13-15,64-52 5 0,0 0-5 0,-49 40 5 16,19-16-5-16,30-24 0 0,0 0 0 0,-23 19 0 15,3-2 0-15,20-17-5 0,0 0 5 0,-14 11-4 16,14-11 4-16,0 0-1324 0</inkml:trace>
  <inkml:trace contextRef="#ctx0" brushRef="#br0" timeOffset="149037.7">9079 14609 1289 0,'0'0'0'0,"0"0"0"0,0 0 0 0,0 0 0 16,0 0 0-16,0 0 0 0,7 0 0 0,-7 0-9 0,0 0 9 16,0 0-8-16,0-8 8 0,0 8 17 0,0 0-17 15,5-12 17-15,0-9-17 0,-5 21 57 0,0 0-57 16,13-38 58-16,1-28-58 0,-14 66 76 0,0 0-76 0,17-78 76 15,6-1-76-15,-23 79 70 0,0 0-70 16,22-80 70-16,6-15-70 0,-28 95 55 0,0 0-55 0,26-99 56 16,6-6-56-16,-32 105 47 0,0 0-47 0,25-104 47 15,-9 14-47-15,-16 90 40 0,0 0-40 0,8-89 40 16,-2-2-40-16,-6 91 30 0,0 0-30 0,0-87 31 16,-6 6-31-16,6 81 27 0,0 0-27 0,-8-76 28 15,-14 3-28-15,22 73 21 0,0 0-21 0,-23-69 21 16,-3 7-21-16,26 62 19 0,0 0-19 0,-28-52 19 15,-9 8-19-15,37 44 13 0,0 0-13 0,-32-29 14 16,7 13-14-16,25 16 3 0,0 0-3 0,-19-8 3 16,5 6-3-16,14 2-1 0,0 0 1 0,-18 10 0 0,-8 13 0 15,26-23-7-15,0 0 7 0,-23 38-6 0,9 16 6 16,14-54-17-16,0 0 17 0,-9 64-17 0,9 5 17 16,0-69-33-16,0 0 33 0,9 74-32 0,5 2 32 15,-14-76-41-15,0 0 41 0,21 89-40 0,16 8 40 16,-37-97-36-16,0 0 36 0,37 96-36 0,2-4 36 15,-39-92-29-15,0 0 29 0,42 95-29 0,-5 11 29 16,-37-106-22-16,0 0 22 0,39 107-21 0,-7 6 21 0,-32-113-17 16,0 0 17-16,31 109-17 0,1-9 17 0,-32-100-13 15,0 0 13-15,27 92-12 0,-4-21 12 0,-23-71-7 16,0 0 7-16,17 55-6 0,-3-19 6 0,-14-36-4 16,0 0 4-16,9 25-3 0,-3-10 3 0,-6-15-2 0,0 0 2 15,5 11-2-15,2-4 2 0,-7-7 0 0,0 0 0 16,0 0 0-16,0 0 0 0,0 0 0 0,0 0 0 15,2-25 1-15,10-25-1 0,-12 50 2 0,0 0-2 16,14-74 3-16,7-28-3 0,-21 102 6 0,0 0-6 16,28-115 6-16,4 5-6 0,-32 110 14 0,0 0-14 15,35-104 14-15,3 10-14 0,-38 94 16 0,0 0-16 0,35-76 17 16,-2 30-17-16,-33 46 13 0,0 0-13 0,32-28 14 16,-2 16-14-16,-30 12 12 0,0 0-12 0,32 3 12 15,8 15-12-15,-40-18 11 0,0 0-11 0,41 36 11 16,-6 24-11-16,-35-60 3 0,0 0-3 0,32 68 4 15,-4-2-4-15,-28-66 1 0,0 0-1 0,32 65 1 16,0-6-1-16,-32-59 0 0,0 0 0 0,35 50 0 16,7-6 0-16,-42-44-1 0,0 0 1 0,44 36 0 15,-3-8 0-15,-41-28-3 0,0 0 3 0,44 14-2 0,-3-16 2 16,-41 2-6-16,0 0 6 0,40-12-5 0,-3-9 5 16,-37 21-1-16,0 0 1 0,36-28-1 0,-5-11 1 15,-31 39 0-15,0 0 0 0,37-49 0 0,-1-15 0 16,-36 64 1-16,0 0-1 0,31-73 1 0,-6-5-1 15,-25 78 5-15,0 0-5 0,21-79 5 0,0 4-5 16,-21 75 8-16,0 0-8 0,20-60 8 0,-8 18-8 16,-12 42 7-16,0 0-7 0,7-29 8 0,-3 12-8 15,-4 17 6-15,0 0-6 0,3-7 7 0,-3 7-7 0,0 0 4 16,0 0-4-16,0 15 4 0,-3 13-4 0,3-28 2 16,0 0-2-16,-6 40 2 0,1 1-2 0,5-41 0 0,0 0 0 15,-3 49 1-15,4 1-1 0,-1-50 0 0,0 0 0 16,7 52 0-16,2-7 0 0,-9-45-1 0,0 0 1 15,11 38-1-15,3 2 1 0,-14-40-3 0,0 0 3 16,21 34-3-16,6-6 3 0,-27-28-5 0,0 0 5 0,31 23-4 16,1-1 4-16,-32-22-5 0,0 0 5 0,32 19-4 15,-6-10 4-15,-26-9-3 0,0 0 3 0,20 3-3 16,-3-6 3-16,-17 3-4 0,0 0 4 0,13-7-3 16,1-4 3-16,-14 11-4 0,0 0 4 0,5-27-3 15,-14-22 3-15,0-3-1397 0</inkml:trace>
  <inkml:trace contextRef="#ctx0" brushRef="#br0" timeOffset="149268.29">10761 13249 1166 0,'0'0'0'0,"0"0"0"0,11 12 0 0,-11-12 13 16,0 0-13-16,12 11 14 0,-6-4-14 15,-6-7 0-15,0 0 0 0,0 0 0 0,0 0 0 0,0 0-36 16,0 0 36-16,0 0-35 0,-14-30 35 0,-1 2-782 16</inkml:trace>
  <inkml:trace contextRef="#ctx0" brushRef="#br0" timeOffset="149754.59">11317 13609 1087 0,'0'0'0'0,"0"0"0"15,0 5 0-15,0-5-6 0,0 0 6 0,0 0-5 16,5 7 5-16,-5-7-12 0,0 0 12 0,0 0-12 16,-17 2 12-16,17-2-1 0,0 0 1 0,-28 12 0 15,-27 11 0-15,55-23 0 0,0 0 0 0,-64 32 1 0,1 8-1 16,63-40 5-16,0 0-5 0,-57 45 5 16,10 4-5-16,47-49 11 0,0 0-11 0,-34 45 12 0,15-18-12 15,19-27 14-15,0 0-14 0,-5 19 15 0,5-1-15 16,0-18 22-16,0 0-22 0,14 15 23 0,17-1-23 15,-31-14 23-15,0 0-23 0,50 4 24 0,13-13-24 16,-63 9 32-16,0 0-32 0,76-14 32 0,5 0-32 16,-81 14 36-16,0 0-36 0,83-8 37 0,7 4-37 0,-90 4 41 15,0 0-41-15,85 2 41 0,-16 5-41 0,-69-7 51 16,0 0-51-16,53 14 52 0,-16 6-52 0,-37-20 54 16,0 0-54-16,26 18 55 0,-12-4-55 0,-14-14 32 15,0 0-32-15,5 22 33 0,-10 16-33 0,5-38 22 16,0 0-22-16,-23 45 22 0,-12 7-22 0,35-52 14 0,0 0-14 15,-46 54 15-15,-17-2-15 0,63-52 7 0,0 0-7 16,-62 52 7-16,2 1-7 0,60-53 1 0,0 0-1 16,-55 50 2-16,6-12-2 0,49-38 0 0,0 0 0 0,-41 28 0 15,6-11 0-15,35-17-10 0,0 0 10 0,-37 6-10 16,-4-15 10-16,1 0-1269 0</inkml:trace>
  <inkml:trace contextRef="#ctx0" brushRef="#br0" timeOffset="151420.51">11494 14106 1009 0,'0'0'0'0,"8"0"0"15,10-7 0-15,-18 7 2 0,0 0-2 0,26-5 2 16,6-4-2-16,-32 9 6 0,0 0-6 0,32-9 6 16,0-4-6-16,-32 13 7 0,0 0-7 0,31-18 7 0,1-4-7 15,-32 22 21-15,0 0-21 0,35-31 22 0,2-13-22 16,-37 44 34-16,0 0-34 0,41-48 35 0,0-4-35 15,-41 52 37-15,0 0-37 0,40-54 37 0,3-6-37 16,-43 60 40-16,0 0-40 0,38-70 40 0,-6-9-40 16,-32 79 53-16,0 0-53 0,23-81 54 0,-4-3-54 0,-19 84 51 15,0 0-51-15,18-86 52 0,-4-6-52 0,-14 92 61 16,0 0-61-16,9-97 62 0,-5-1-62 0,-4 98 59 16,0 0-59-16,-4-99 60 0,-7 6-60 0,11 93 54 15,0 0-54-15,-17-90 55 0,-10-4-55 0,27 94 44 0,0 0-44 16,-31-81 45-16,-6 25-45 0,37 56 27 0,0 0-27 15,-38-45 28-15,17 19-28 0,21 26 18 0,0 0-18 16,-17-13 19-16,8 6-19 0,9 7 9 0,0 0-9 16,0 0 10-16,-5-4-10 0,5 4 2 0,0 0-2 0,0 19 3 15,3 33-3-15,-3-52 0 0,0 0 0 0,9 69 0 16,10 20 0-16,-19-89 0 0,0 0 0 0,27 95 0 16,5 7 0-16,-32-102-2 0,0 0 2 0,31 116-2 15,-3 15 2-15,-28-131-6 0,0 0 6 0,23 146-5 16,-1 8 5-16,-22-154-9 0,0 0 9 0,17 161-8 15,-3-7 8-15,-14-154-10 0,0 0 10 0,14 138-9 16,4-15 9-16,-18-123-10 0,0 0 10 0,12 102-9 16,-1-12 9-16,-11-90-8 0,0 0 8 0,9 71-7 15,-6-33 7-15,-3-38-5 0,0 0 5 0,6 28-5 16,-3-11 5-16,-3-17-3 0,0 0 3 0,2 11-2 16,-2-11 2-16,0 0 0 0,0 0 0 0,16-16 0 0,12-38 0 15,-28 54 3-15,0 0-3 0,32-84 4 0,8-41-4 16,-40 125 15-16,0 0-15 0,43-123 16 0,1 19-16 15,-44 104 29-15,0 0-29 0,44-88 29 0,-11 19-29 16,-33 69 36-16,0 0-36 0,30-49 36 0,-3 22-36 16,-27 27 36-16,0 0-36 0,25-7 36 0,5 19-36 15,-30-12 24-15,0 0-24 0,26 24 24 0,2 14-24 16,-28-38 8-16,0 0-8 0,27 45 8 0,1 7-8 0,-28-52 2 16,0 0-2-16,35 52 2 0,0 3-2 0,-35-55-1 15,0 0 1-15,43 51 0 0,3-6 0 0,-46-45-7 16,0 0 7-16,53 32-7 0,-2-7 7 0,-51-25-16 0,0 0 16 15,53 12-15-15,0-12 15 0,-53 0-16 0,0 0 16 16,45-9-16-16,1-6 16 0,-46 15-10 0,0 0 10 16,44-25-9-16,-3-8 9 0,-41 33-6 0,0 0 6 15,37-39-6-15,0-6 6 0,-37 45-1 0,0 0 1 0,32-49 0 16,-9 6 0-16,-23 43 0 0,0 0 0 0,16-42 0 16,-8 1 0-16,-8 41 1 0,0 0-1 0,2-31 2 15,2 13-2-15,-4 18 2 0,0 0-2 0,0-7 3 16,0 7-3-16,0 0 2 0,0 0-2 0,0 0 2 15,0 0-2-15,0 0 2 0,0 0-2 0,-6 9 2 16,-9 10-2-16,15-19 0 0,0 0 0 0,-11 30 1 16,-3 6-1-16,14-36-1 0,0 0 1 0,-9 40 0 15,4-7 0-15,5-33-4 0,0 0 4 0,0 32-4 16,5-7 4-16,-5-25-10 0,0 0 10 0,9 22-10 16,5 1 10-16,-14-23-16 0,0 0 16 0,9 19-15 15,-6-9 15-15,-3-10-15 0,0 0 15 0,7 5-15 0,6-1 15 16,-13-4-7-16,0 0 7 0,17 2-7 0,-4-1 7 15,-13-1-1-15,0 0 1 0,14 0 0 0,-4-5 0 16,-10 5 1-16,0 0-1 0,18-10 1 0,0-4-1 16,-18 14 5-16,0 0-5 0,19-21 6 0,4-5-6 15,-23 26 9-15,0 0-9 0,25-31 10 0,6-7-10 16,-31 38 12-16,0 0-12 0,32-36 12 0,-5 4-12 0,-27 32 11 16,0 0-11-16,28-22 12 0,-11 8-12 0,-17 14 11 15,0 0-11-15,15-5 11 0,-3 5-11 0,-12 0 7 16,0 0-7-16,19 8 8 0,1 13-8 0,-20-21 3 0,0 0-3 15,21 21 4-15,-9 2-4 0,-12-23 0 0,0 0 0 16,14 20 1-16,-5-2-1 0,-9-18-1 0,0 0 1 16,7 15-1-16,6-3 1 0,-13-12-5 0,0 0 5 0,17 4-4 15,4-1 4-15,-21-3-7 0,0 0 7 16,29-7-6-16,-1-12 6 0,-28 19-4 0,0 0 4 0,39-27-4 16,1-12 4-16,-40 39-1 0,0 0 1 0,46-43-1 15,-2 7 1-15,-44 36-1 0,0 0 1 0,46-30 0 16,-4 8 0-16,-42 22 1 0,0 0-1 0,44-14 2 15,-3 7-2-15,-41 7 5 0,0 0-5 0,42 4 5 16,1 6-5-16,-43-10 10 0,0 0-10 0,46 14 10 16,-4 1-10-16,-42-15 2 0,0 0-2 0,48 16 3 15,1 0-3-15,-49-16 0 0,0 0 0 0,55 12 0 16,8-5 0-16,-63-7-1 0,0 0 1 0,58 1-1 16,-3-4 1-16,-55 3-3 0,0 0 3 0,51-7-3 15,-3-5 3-15,-48 12-3 0,0 0 3 0,40-17-2 0,-6-13 2 16,-34 30 0-16,0 0 0 0,26-31 0 0,-6-2 0 15,-20 33 1-15,0 0-1 0,10-33 2 0,-10-7-2 16,0 40 6-16,0 0-6 0,-3-38 6 0,-10 7-6 16,13 31 6-16,0 0-6 0,-15-22 7 0,-1 10-7 15,16 12 6-15,0 0-6 0,-20-4 6 0,3 6-6 16,17-2 3-16,0 0-3 0,-22 7 3 0,0 3-3 16,22-10 0-16,0 0 0 0,-20 21 1 0,2 15-1 15,18-36-3-15,0 0 3 0,-8 40-2 0,6-2 2 0,2-38-14 16,0 0 14-16,5 38-13 0,6 9 13 0,-11-47-28 15,0 0 28-15,14 54-28 0,4 4 28 0,-18-58-39 0,0 0 39 16,21 64-38-16,-2 13 38 0,-19-77-32 0,0 0 32 16,21 76-32-16,-5 5 32 0,-16-81-29 0,0 0 29 15,16 85-29-15,-5 7 29 0,-11-92-23 0,0 0 23 0,7 95-22 16,-7 5 22-16,0-100-18 0,0 0 18 0,-9 99-17 16,-7-14 17-16,16-85-14 0,0 0 14 0,-16 79-14 15,-10-4 14-15,26-75-13 0,0 0 13 0,-27 64-12 16,-1-9 12-16,28-55-10 0,0 0 10 0,-25 40-9 15,6-16 9-15,19-24-6 0,0 0 6 0,-14 16-6 16,5-6 6-16,9-10-3 0,0 0 3 0,-9 5-3 16,0-5 3-16,9 0 0 0,0 0 0 0,-10-15 0 15,-3-22 0-15,13 37 1 0,0 0-1 0,-8-50 1 16,4-12-1-16,4 62 4 0,0 0-4 0,2-64 4 16,3 0-4-16,-5 64 5 0,0 0-5 0,2-68 5 15,-7-6-5-15,5 74 1 0,0 0-1 0,-6-81 2 0,-3-4-2 16,2 3-1296-16</inkml:trace>
  <inkml:trace contextRef="#ctx0" brushRef="#br0" timeOffset="151661.91">13772 13138 1502 0,'0'0'0'16,"-3"11"0"-16,-11 13 0 0,14-24-17 0,0 0 17 0,-27 31-17 16,-4 6 17-16,31-37-52 0,0 0 52 15,-46 31-51-15,-4-14 51 0,-4 0-964 0</inkml:trace>
  <inkml:trace contextRef="#ctx0" brushRef="#br0" timeOffset="152152.95">10079 15641 1390 0,'0'0'0'0,"0"0"0"0,0 0 0 0,0 0-6 16,0 0 6-16,0 0-6 0,0 0 6 0,0 0 6 15,0 0-6-15,0 0 7 0,0 0-7 0,0 0 24 16,0 0-24-16,37-21 24 0,26 0-24 0,-63 21 52 16,0 0-52-16,87-29 53 0,17-9-53 0,-104 38 68 15,0 0-68-15,116-43 69 0,17-9-69 0,-133 52 77 0,0 0-77 16,142-54 77-16,24-7-77 0,-166 61 71 0,0 0-71 16,178-60 72-16,15-2-72 0,-193 62 59 0,0 0-59 15,199-58 60-15,-8 10-60 0,-191 48 50 0,0 0-50 0,188-42 51 16,-8 6-51-16,-180 36 42 0,0 0-42 0,168-33 42 15,-22 5-42-15,-146 28 34 0,0 0-34 0,131-24 34 16,-18 5-34-16,-113 19 27 0,0 0-27 0,95-14 28 16,-16 2-28-16,-79 12 6 0,0 0-6 0,60-8 7 15,-23 1-7-15,-37 7 0 0,0 0 0 0,9 0 0 16,-27 8 0-16,18-8-5 0,0 0 5 0,-45 12-5 16,-37 2 5-16,1 0-1746 0</inkml:trace>
  <inkml:trace contextRef="#ctx0" brushRef="#br0" timeOffset="152469.49">10112 16061 1412 0,'0'0'0'0,"0"0"0"0,0 0 0 0,0 0 0 16,0 0 0-16,0 0 0 0,13 4 0 0,-13-4 0 15,0 0 0-15,28 7 0 0,34 7 0 0,-62-14 19 16,0 0-19-16,83 5 20 0,29-14-20 0,-112 9 27 16,0 0-27-16,131-24 27 0,26-16-27 0,-157 40 87 15,0 0-87-15,185-57 88 0,27-21-88 0,-212 78 89 0,0 0-89 16,234-90 89-16,12-5-89 0,-246 95 73 0,0 0-73 16,238-87 74-16,-12 15-74 0,-226 72 47 0,0 0-47 15,211-61 48-15,-20 11-48 0,-191 50 33 0,0 0-33 0,173-42 34 16,-16 13-34-16,-157 29 21 0,0 0-21 0,123-23 22 15,-26 6-22-15,-97 17 8 0,0 0-8 0,65-26 8 16,-26-15-8-16,-2-3-1610 0</inkml:trace>
  <inkml:trace contextRef="#ctx0" brushRef="#br0" timeOffset="162136.57">12928 6201 729 0,'0'0'0'15,"0"0"0"-15,0 0 0 0,0 0 2 0,0 0-2 0,37-28 3 16,19-12-3-16,-56 40 13 0,0 0-13 0,79-54 14 16,36-18-14-16,-115 72 27 0,0 0-27 0,129-73 28 15,7 4-28-15,-136 69 20 0,0 0-20 0,144-71 21 16,19-7-21-16,-163 78 11 0,0 0-11 0,167-85 12 15,1 4-12-15,-168 81 7 0,0 0-7 0,151-71 7 16,-15 9-7-16,-136 62 4 0,0 0-4 0,106-49 4 16,-30 18-4-16,-76 31 1 0,0 0-1 0,53-21 1 15,-25 6-1-15,-28 15 0 0,0 0 0 0,11-7 0 16,-11 7 0-16,0 0-618 0</inkml:trace>
  <inkml:trace contextRef="#ctx0" brushRef="#br0" timeOffset="162369.54">13370 6201 449 0,'0'0'0'0,"43"-23"0"0,73-31 0 0,-116 54 2 16,0 0-2-16,146-64 2 0,26-1-2 0,-172 65 9 0,0 0-9 16,174-61 9-16,-3 13-9 0,-171 48 1 0,0 0-1 15,178-49 2-15,1 2-2 0,-1 2-296 0</inkml:trace>
  <inkml:trace contextRef="#ctx0" brushRef="#br0" timeOffset="163070.26">11120 16181 1334 0,'0'0'0'0,"0"0"0"15,0 0 0-15,0 0 44 0,0 0-44 0,0 0 45 0,0 0-45 16,0 0 73-16,0 0-73 0,0 0 74 0,21-7-74 15,-21 7 50-15,0 0-50 0,31-16 51 0,21-13-51 16,-52 29 23-16,0 0-23 0,70-43 24 0,20-15-24 16,-90 58 16-16,0 0-16 0,99-65 16 0,1-8-16 15,-100 73 9-15,0 0-9 0,110-80 10 0,10-10-10 16,-120 90 8-16,0 0-8 0,123-91 9 0,-6 9-9 16,-117 82 6-16,0 0-6 0,107-69 7 0,-1 10-7 0,-106 59 4 15,0 0-4-15,94-45 4 0,-12 11-4 0,-82 34 1 16,0 0-1-16,73-21 1 0,-15 14-1 0,4 0-1297 15</inkml:trace>
  <inkml:trace contextRef="#ctx0" brushRef="#br0" timeOffset="163287.81">11859 16241 964 0,'0'0'0'0,"0"0"0"16,10-1 0-16,-10 1 19 0,0 0-19 0,39-25 20 16,51-33-20-16,-90 58 29 0,0 0-29 0,109-82 30 15,22-20-30-15,-131 102 23 0,0 0-23 0,150-145 24 16,16-42-24-16,-166 187 23 0,0 0-23 0,164-218 24 16,-4-33-24-16,-160 251 24 0,0 0-24 0,132-265 24 15,-42-12-24-15,4 0-843 0</inkml:trace>
</inkml:ink>
</file>

<file path=ppt/ink/ink1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3T06:49:35.434"/>
    </inkml:context>
    <inkml:brush xml:id="br0">
      <inkml:brushProperty name="width" value="0.05292" units="cm"/>
      <inkml:brushProperty name="height" value="0.05292" units="cm"/>
      <inkml:brushProperty name="color" value="#FF0000"/>
    </inkml:brush>
  </inkml:definitions>
  <inkml:trace contextRef="#ctx0" brushRef="#br0">16764 7291 1547 0,'0'0'0'0,"0"0"0"0,0 0 0 15,0 0 20-15,0 0-20 0,0 0 20 0,0 0-20 16,0 0 35-16,0 0-35 0,0 0 35 0,0 0-35 16,0 0 33-16,0 0-33 0,21 0 33 0,-12 0-33 15,-9 0 12-15,0 0-12 0,12 0 13 0,2 0-13 0,-14 0 8 16,0 0-8-16,16 0 8 0,4 2-8 0,-20-2 5 15,0 0-5-15,23 3 6 0,5-3-6 0,-28 0 4 0,0 0-4 16,26 4 5-16,3 8-5 0,-29-12 5 0,0 0-5 16,30 12 5-16,0-4-5 0,-30-8 4 0,0 0-4 15,33 4 4-15,4-4-4 0,-37 0 5 0,0 0-5 16,41 0 6-16,-1 0-6 0,-40 0 10 0,0 0-10 0,43-4 11 16,-1-8-11-16,-42 12 12 0,0 0-12 15,46-8 13-15,0-1-13 0,-46 9 16 0,0 0-16 0,51-3 16 16,2 3-16-16,-53 0 17 0,0 0-17 0,54 0 17 15,-1 1-17-15,-53-1 17 0,0 0-17 0,51 2 17 16,6-2-17-16,-57 0 16 0,0 0-16 0,56 0 17 16,3 2-17-16,-59-2 14 0,0 0-14 0,60 3 15 15,-4 4-15-15,-56-7 13 0,0 0-13 0,55 9 13 16,-6-4-13-16,-49-5 9 0,0 0-9 0,49 7 10 16,6-2-10-16,-55-5 9 0,0 0-9 0,53 3 9 15,9-6-9-15,-62 3 10 0,0 0-10 0,61-2 10 16,-1 4-10-16,-60-2 9 0,0 0-9 0,59 3 10 0,-1 1-10 15,-58-4 11-15,0 0-11 0,53 3 11 0,-4 3-11 16,-49-6 10-16,0 0-10 0,51 3 11 0,2-1-11 16,-53-2 8-16,0 0-8 0,55 7 9 0,-9 0-9 15,-46-7 7-15,0 0-7 0,44 12 7 0,-4 2-7 16,-40-14 5-16,0 0-5 0,41 15 6 0,5-3-6 16,-46-12 5-16,0 0-5 0,46 12 6 0,1 1-6 0,-47-13 6 15,0 0-6-15,48 12 6 0,1-5-6 0,-49-7 5 16,0 0-5-16,50 8 5 0,-4-3-5 0,-46-5 5 15,0 0-5-15,45 7 6 0,0 2-6 0,-45-9 4 16,0 0-4-16,45 5 5 0,3 2-5 0,-48-7 4 0,0 0-4 16,46 4 4-16,7 4-4 0,-53-8 4 0,0 0-4 15,58 4 5-15,6-3-5 0,-64-1 4 0,0 0-4 16,65 2 5-16,-3 3-5 0,-62-5 5 0,0 0-5 16,60 6 6-16,-2-5-6 0,-58-1 4 0,0 0-4 15,60 0 5-15,5-1-5 0,-65 1 6 0,0 0-6 16,67-2 7-16,-3-2-7 0,-64 4 7 0,0 0-7 0,59-5 7 15,1 2-7-15,-60 3 7 0,0 0-7 0,62 0 7 16,-7-4-7-16,-55 4 7 0,0 0-7 0,55 0 8 16,-1-3-8-16,-54 3 9 0,0 0-9 0,53-2 9 15,0 0-9-15,-53 2 7 0,0 0-7 0,49 0 8 16,-1 0-8-16,-48 0 6 0,0 0-6 0,44-1 7 16,-2-3-7-16,-42 4 6 0,0 0-6 0,43-5 7 15,4 5-7-15,-47 0 5 0,0 0-5 0,50 0 5 16,3-4-5-16,-53 4 5 0,0 0-5 0,47-3 6 0,-3 3-6 15,-44 0 6-15,0 0-6 0,45-5 6 0,0-2-6 16,-45 7 5-16,0 0-5 0,46-7 5 0,-2 5-5 16,-44 2 4-16,0 0-4 0,44-3 5 0,2 3-5 15,-46 0 2-15,0 0-2 0,44 0 3 0,2 0-3 16,-46 0 2-16,0 0-2 0,44-5 2 0,-1 1-2 16,-43 4 2-16,0 0-2 0,39 0 2 0,-8 0-2 0,-31 0 1 15,0 0-1-15,36 0 2 0,2 0-2 16,-38 0 2-16,0 0-2 0,41-3 2 0,1-3-2 0,-42 6 2 15,0 0-2-15,41-3 3 0,-4 0-3 0,-37 3 3 16,0 0-3-16,35-7 4 0,6 1-4 0,-41 6 5 16,0 0-5-16,33-5 6 0,-10 2-6 0,-23 3 7 0,0 0-7 15,21 0 8-15,11-4-8 0,-32 4 8 0,0 0-8 16,30-7 8-16,-9 2-8 0,-21 5 5 0,0 0-5 16,16 0 6-16,-7 0-6 0,-9 0 4 0,0 0-4 15,0 0 5-15,11-3-5 0,-11 3 5 0,0 0-5 0,0 0 5 16,8-4-5-16,-8 4 6 0,0 0-6 0,0 0 6 15,0 0-6-15,0 0 7 0,0 0-7 0,0 0 7 16,0 0-7-16,0 0 8 0,0 0-8 0,0 0 9 16,7-1-9-16,-7 1 9 0,0 0-9 0,0 0 9 15,0 0-9-15,0 0 7 0,0 0-7 0,0 0 8 16,0 0-8-16,0 0 5 0,0 0-5 0,-8-4 5 16,-24-13-5-16,0 1-1938 0</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2:44:02.141"/>
    </inkml:context>
    <inkml:brush xml:id="br0">
      <inkml:brushProperty name="width" value="0.05292" units="cm"/>
      <inkml:brushProperty name="height" value="0.05292" units="cm"/>
      <inkml:brushProperty name="color" value="#FF0000"/>
    </inkml:brush>
  </inkml:definitions>
  <inkml:trace contextRef="#ctx0" brushRef="#br0">19706 6787 315 0,'0'0'0'0,"0"0"0"0,0 0 0 0,0 0 5 0,0 0-5 15,20-8 6-15,1 4-6 0,-21 4 13 0,0 0-13 16,17 0 13-16,3 0-13 0,-20 0 6 0,0 0-6 16,17 4 6-16,-2-4-6 0,-15 0 4 0,0 0-4 0,19 0 5 15,14-4-5-15,-33 4 4 0,0 0-4 0,34-3 4 16,-4-1-4-16,-30 4 3 0,0 0-3 0,28-2 3 15,9-1-3-15,-37 3 3 0,0 0-3 0,44-3 4 16,2 1-4-16,-46 2 6 0,0 0-6 0,48-2 7 16,6 0-7-16,-54 2 10 0,0 0-10 0,53-3 11 15,7-6-11-15,-60 9 18 0,0 0-18 0,66-8 19 16,6 4-19-16,-72 4 24 0,0 0-24 0,70 0 24 16,-1 4-24-16,-69-4 27 0,0 0-27 0,67 1 28 15,4-1-28-15,-71 0 22 0,0 0-22 0,77 0 23 16,6 0-23-16,-83 0 18 0,0 0-18 0,89 4 18 15,-7-1-18-15,-82-3 9 0,0 0-9 0,85 2 10 0,-2 5-10 16,-83-7 4-16,0 0-4 0,86 3 5 0,6-6-5 16,-92 3 2-16,0 0-2 0,92 0 3 0,-6 0-3 15,-86 0 1-15,0 0-1 0,89 0 2 0,2 0-2 16,-91 0 3-16,0 0-3 0,94 0 4 0,3 3-4 16,-97-3 8-16,0 0-8 0,102 2 8 0,2-2-8 15,-104 0 12-15,0 0-12 0,108 0 13 0,-1 2-13 0,-107-2 14 16,0 0-14-16,110-2 15 0,-1-3-15 0,-109 5 16 15,0 0-16-15,108-4 16 0,5 4-16 0,-113 0 12 16,0 0-12-16,112 0 13 0,1-5-13 0,-113 5 12 16,0 0-12-16,110-3 13 0,1 6-13 0,-111-3 10 0,0 0-10 15,113 2 10-15,0 1-10 0,-113-3 7 0,0 0-7 16,114 4 8-16,-3 1-8 0,-111-5 7 0,0 0-7 16,111 4 8-16,4-1-8 0,-115-3 4 0,0 0-4 15,113 0 4-15,5 0-4 0,-118 0 2 0,0 0-2 16,113 0 2-16,0 0-2 0,-113 0 0 0,0 0 0 0,106-3 1 15,0 6-1-15,-106-3 0 0,0 0 0 0,104 0 0 16,-4 3 0-16,-100-3 0 0,0 0 0 0,101 0 0 16,-1 2 0-16,-100-2-1 0,0 0 1 0,99 4 0 15,0 3 0-15,-99-7-1 0,0 0 1 0,95 1 0 16,2 1 0-16,-97-2 0 0,0 0 0 0,95 0 0 16,-6 0 0-16,-89 0 0 0,0 0 0 0,91 2 0 15,6 1 0-15,-97-3 0 0,0 0 0 0,97 0 0 16,2 0 0-16,-99 0 0 0,0 0 0 0,97 0 0 0,-2-3 0 15,-95 3 0-15,0 0 0 0,99-4 0 0,0 3 0 16,-99 1 0-16,0 0 0 0,101 0 0 0,-1-4 0 16,-100 4 0-16,0 0 0 0,102-3 0 0,8-3 0 15,-110 6 0-15,0 0 0 0,106-3 0 0,-4 0 0 16,-102 3 0-16,0 0 0 0,102-4 0 0,2-1 0 16,-104 5 0-16,0 0 0 0,104-5 1 0,-1 1-1 15,-103 4 1-15,0 0-1 0,105-3 1 0,12-6-1 16,-117 9 3-16,0 0-3 0,111-12 4 0,-10 3-4 15,-101 9 9-15,0 0-9 0,95-7 10 0,0-5-10 0,-95 12 14 16,0 0-14-16,86-12 15 0,-15 4-15 0,-71 8 18 0,0 0-18 16,51-4 19-16,-21-3-19 0,-30 7 14 0,0 0-14 15,18-2 15-15,-4 2-15 0,-14 0 14 0,0 0-14 16,10 0 15-16,-10 0-15 0,0 0 11 0,0 0-11 16,8-3 12-16,-8 3-12 0,0 0 8 0,0 0-8 0,0-7 9 15,0 7-9-15,0 0 5 0,0 0-5 0,0 0 6 16,7-2-6-16,-7 2 2 0,0 0-2 0,1-12 3 15,-4-19-3-15,-1 2-776 0</inkml:trace>
  <inkml:trace contextRef="#ctx0" brushRef="#br0" timeOffset="10484.79">23315 8371 214 0,'0'0'0'15,"0"0"0"-15,0 0 0 0,0 0 2 0,0 0-2 16,18-7 2-16,-11 5-2 0,-7 2 7 0,0 0-7 16,9 0 7-16,3-3-7 0,-12 3 14 0,0 0-14 15,25-7 14-15,12 1-14 0,-37 6 18 0,0 0-18 16,42-3 18-16,0 1-18 0,-42 2 14 0,0 0-14 0,48-1 15 16,8-1-15-16,-56 2 14 0,0 0-14 0,62 0 15 15,0 0-15-15,-62 0 19 0,0 0-19 0,63 2 19 16,1 1-19-16,-64-3 33 0,0 0-33 0,65 3 34 15,6-6-34-15,-71 3 47 0,0 0-47 0,76 0 48 16,1 3-48-16,-77-3 46 0,0 0-46 0,80 6 46 16,4 1-46-16,-84-7 41 0,0 0-41 0,87 3 42 15,3-3-42-15,-90 0 40 0,0 0-40 0,84 0 41 16,-10 4-41-16,-74-4 50 0,0 0-50 0,69 5 50 16,-7-2-50-16,-62-3 45 0,0 0-45 0,63 2 46 15,1 1-46-15,-64-3 34 0,0 0-34 0,60 4 35 0,5-1-35 16,-65-3 33-16,0 0-33 0,65 0 33 0,-3 0-33 15,-62 0 24-15,0 0-24 0,64 0 24 0,-1 0-24 16,-63 0 17-16,0 0-17 0,65 0 17 0,2 2-17 16,-67-2 17-16,0 0-17 0,64 2 18 0,-13-1-18 15,-51-1 14-15,0 0-14 0,48-1 15 0,-4-3-15 16,-44 4 13-16,0 0-13 0,37-3 13 0,0-1-13 0,-37 4 15 16,0 0-15-16,40-3 16 0,10-2-16 0,-50 5 17 15,0 0-17-15,53-7 18 0,5 2-18 0,-58 5 17 16,0 0-17-16,58-7 18 0,2 1-18 0,-60 6 15 15,0 0-15-15,60-8 16 0,4-4-16 0,-64 12 13 0,0 0-13 16,67-9 14-16,7 6-14 0,-74 3 13 0,0 0-13 16,72-6 14-16,0 3-14 0,-72 3 10 0,0 0-10 15,73-4 11-15,6-1-11 0,-79 5 11 0,0 0-11 16,81-7 12-16,6 4-12 0,-87 3 12 0,0 0-12 16,81 0 13-16,-11 0-13 0,-70 0 10 0,0 0-10 15,67 0 10-15,-3-2-10 0,-64 2 6 0,0 0-6 0,51-3 7 16,-16 1-7-16,-35 2 5 0,0 0-5 0,28 0 5 15,1 0-5-15,-29 0 4 0,0 0-4 0,23 0 4 16,-9 0-4-16,-14 0 3 0,0 0-3 0,12 2 4 16,2-1-4-16,-14-1 1 0,0 0-1 0,13 2 2 15,-5-2-2-15,-8 0 0 0,0 0 0 0,9 0 1 16,0 2-1-16,-9-2 0 0,0 0 0 0,11 5 0 16,-1 5 0-16,-10-10-1 0,0 0 1 0,9 6 0 15,-2-5 0-15,-7-1-2 0,0 0 2 0,0 0-2 0,9 0 2 16,0 0-1155-16</inkml:trace>
  <inkml:trace contextRef="#ctx0" brushRef="#br0" timeOffset="19000.91">14997 9248 460 0,'0'0'0'0,"0"0"0"15,0 0 0-15,0 0 11 0,0 0-11 0,0 0 11 16,0 0-11-16,0 0 25 0,0 0-25 0,0 0 26 16,0 0-26-16,0 0 26 0,0 0-26 0,0 0 27 0,0 0-27 15,0 0 22-15,0 0-22 0,0 0 23 0,0 0-23 16,0 0 15-16,0 0-15 0,0-17 16 0,0 17-16 16,0 0 13-16,0 0-13 0,0-9 13 0,0 9-13 15,0 0 11-15,0 0-11 0,0 0 11 0,0 0-11 16,0 0 19-16,0 0-19 0,0-9 20 0,0 9-20 15,0 0 27-15,0 0-27 0,0 0 27 0,0 0-27 0,0 0 30 16,0 0-30-16,0 0 30 0,0 0-30 0,0 0 29 16,0 0-29-16,0 21 29 0,1 16-29 0,-1-37 27 15,0 0-27-15,2 39 28 0,-2 3-28 0,0-42 21 16,0 0-21-16,2 40 22 0,3-7-22 0,-5-33 15 0,0 0-15 16,7 27 15-16,0-2-15 0,-7-25 12 0,0 0-12 15,9 20 13-15,3 1-13 0,-12-21 9 0,0 0-9 16,15 19 10-16,-1-9-10 0,-14-10 3 0,0 0-3 0,21 2 3 15,14-5-3-15,-35 3 0 0,0 0 0 0,42-16 1 16,8-5-1-16,-50 21 0 0,0 0 0 0,53-24 0 16,3-7 0-16,-56 31 2 0,0 0-2 0,58-29 2 15,4-4-2-15,-62 33 10 0,0 0-10 16,60-35 10-16,7-1-10 0,-67 36 14 0,0 0-14 0,67-37 15 16,0 3-15-16,-67 34 24 0,0 0-24 0,64-35 24 15,1 2-24-15,-65 33 22 0,0 0-22 0,63-24 23 16,-1 0-23-16,-62 24 25 0,0 0-25 0,50-21 26 15,-8-1-26-15,-42 22 28 0,0 0-28 0,33-18 28 16,-4 6-28-16,-29 12 29 0,0 0-29 0,19-8 30 0,-5-1-30 16,-14 9 25-16,0 0-25 0,9-2 26 0,-9 2-26 15,0 0 22-15,0 0-22 0,9-2 23 0,-9 2-23 16,0 0 20-16,0 0-20 0,7-3 20 0,-7 3-20 16,0 0 16-16,0 0-16 0,0 0 17 0,0 0-17 15,0 0 6-15,0 0-6 0,0 0 7 0,5 16-7 16,-5-16 0-16,0 0 0 0,-9 26 1 0,-24 1-1 15,-1 1-1137-15</inkml:trace>
  <inkml:trace contextRef="#ctx0" brushRef="#br0" timeOffset="21542.85">13294 10532 662 0,'0'0'0'0,"0"0"0"16,0 0 0-16,0 0 0 0,0 0 0 0,0 0 0 15,0 0 0-15,0 0 0 0,0 0 0 0,0 0 0 16,0 0 0-16,0 0-1 0,0 0 1 0,0 0-1 16,0 0 1-16,0 0 0 0,0 0 0 0,0 0 0 0,0 0 0 15,0 0 0-15,0 0 0 0,0 0 0 0,0 0 0 16,0 0 0-16,0 0 0 0,23 19 0 0,-14-10 0 15,-9-9 3-15,0 0-3 0,9 15 4 0,2 6-4 16,-11-21 7-16,0 0-7 0,12 28 7 0,-3-2-7 16,-9-26 17-16,0 0-17 0,10 28 18 15,3-9-18-15,-13-19 29 0,0 0-29 0,5 13 30 0,-1-2-30 16,-4-11 41-16,0 0-41 0,8 5 42 0,12 2-42 16,-20-7 46-16,0 0-46 0,31 0 46 0,17-12-46 15,-48 12 58-15,0 0-58 0,55-24 59 0,8-11-59 0,-63 35 50 16,0 0-50-16,67-38 51 0,11-11-51 0,-78 49 57 0,0 0-57 15,81-57 57-15,2-3-57 0,-83 60 56 0,0 0-56 16,93-63 57-16,12 5-57 0,-105 58 49 0,0 0-49 16,104-56 49-16,3 8-49 0,-107 48 36 0,0 0-36 15,108-45 36-15,-2-4-36 0,-106 49 28 0,0 0-28 16,97-39 28-16,-16 6-28 0,-81 33 21 0,0 0-21 0,69-30 21 16,-11 11-21-16,-58 19 14 0,0 0-14 0,40-15 15 15,-8 8-15-15,-32 7 10 0,0 0-10 0,25-2 11 16,-2 2-11-16,-23 0 8 0,0 0-8 0,19 0 8 15,-3 0-8-15,-16 0 6 0,0 0-6 0,12 0 6 16,-3 0-6-16,-9 0 5 0,0 0-5 0,0 0 5 16,9 0-5-16,-9 0 1 0,0 0-1 0,0 0 1 15,0 0-1-15,0 0-1255 0</inkml:trace>
  <inkml:trace contextRef="#ctx0" brushRef="#br0" timeOffset="49092.97">10555 9849 348 0,'0'0'0'0,"0"0"0"16,0 0 0-16,0 0 0 0,0 0 0 0,0 0 0 16,0 0 0-16,0 0-2 0,0 0 2 0,0 0-2 15,0-21 2-15,0 0-198 0</inkml:trace>
  <inkml:trace contextRef="#ctx0" brushRef="#br0" timeOffset="50151.03">10564 9805 371 0,'0'0'0'0,"0"0"0"16,0 0 0-16,0 0 14 0,0 0-14 0,0 0 15 16,0 0-15-16,0 0 15 0,0 0-15 0,0 0 16 15,3 14-16-15,-3-14 28 0,0 0-28 0,9 21 29 0,0 12-29 16,-9-33 45-16,0 0-45 0,14 36 45 0,4 4-45 16,-18-40 47-16,0 0-47 0,14 45 47 0,-2-7-47 15,-12-38 45-15,0 0-45 0,16 36 46 0,2-4-46 16,-18-32 37-16,0 0-37 0,26 22 38 0,10-10-38 15,-36-12 21-15,0 0-21 0,40 5 22 0,15-10-22 16,-55 5 15-16,0 0-15 0,63-19 15 0,18-17-15 16,-81 36 17-16,0 0-17 0,94-49 18 0,10-11-18 15,-104 60 17-15,0 0-17 0,101-61 17 0,3 1-17 0,-104 60 21 16,0 0-21-16,100-59 21 0,-6-2-21 16,-94 61 20-16,0 0-20 0,90-59 21 0,-13 7-21 0,-77 52 19 15,0 0-19-15,71-48 20 0,-6 8-20 0,-65 40 16 16,0 0-16-16,55-29 16 0,-15 6-16 0,-40 23 16 0,0 0-16 15,30-14 16-15,-12 8-16 0,-18 6 13 0,0 0-13 16,14-2 14-16,-10 0-14 0,-4 2 12 0,0 0-12 0,0 0 12 16,8 0-12-16,-8 0 11 0,0 0-11 0,0 0 11 15,0 0-11-15,0 0 10 0,0 0-10 0,0 0 10 16,7 0-10-16,-7 0 9 0,0 0-9 0,0 0 10 16,0 0-10-16,0 0 9 0,0 0-9 0,0 0 9 15,0 0-9-15,0 0 7 0,0 0-7 0,0 0 8 16,0 0-8-16,0 0 6 0,0 0-6 0,0 0 6 15,0 0-6-15,0 0 4 0,0 0-4 0,0 0 4 16,0 0-4-16,0 0 3 0,0 0-3 0,0 0 3 16,0 0-3-16,0 0 2 0,0 0-2 0,0 0 2 15,0 0-2-15,0 0 1 0,0 0-1 0,0 0 2 16,0 0-2-16,0 0 1 0,0 0-1 0,0 0 1 0,7 0-1 16,-7 0 1-16,0 0-1 0,0 0 2 0,0 0-2 15,0 0 1-15,0 0-1 0,0 0 2 0,0 0-2 16,0 0 2-16,0 0-2 0,0 0 2 0,0-5-2 15,0 5 1-15,0 0-1 0,0 0 2 0,0 0-2 16,0 0 0-16,0 0 0 0,0 0 1 0,0 0-1 16,0 0 0-16,0 0 0 0,0 0 1 0,0 0-1 15,0 0 0-15,0 0 0 0,9 0 1 0,-9 0-1 0,0 0 0 16,0 0 0-16,0 0 0 0,0 0 0 0,0 0 0 16,0 0 0-16,6 0 0 0,-6 0 0 0,0 0 0 0,0 0 0 15,0 0 0-15,0 0 0 0,0 0 0 16,0 0 0-16,8 0 0 0,-8 0 0 0,0 0-1 0,0 0 1 15,0 0 0-15,0 0 0 0,0 0-1 0,0 0 1 16,6 0 0-16,-6 0 0 0,0 0-1 0,0 0 1 16,0 0-1-16,0 0 1 0,0 0 0 0,0 0 0 0,7 0 0 15,-7 0 0-15,0 0 0 0,0 0 0 0,0 0 0 16,0 0 0-16,0 0 0 0,0 0 0 16,7-7 0-16,-7 7 0 0,0 0 0 0,0 0 0 0,0 0 0 15,0 0 0-15,0 0 0 0,0 0 0 0,7-2 1 16,-7 2-1-16,0 0 0 0,0 0 0 0,0 0 1 15,0 0-1-15,0 0 0 0,0 0 0 0,0 0 1 16,0 0-1-16,0 0 1 0,0 0-1 0,0 0 1 16,0 0-1-16,0 0 1 0,0 0-1 0,0 0 2 15,0 0-2-15,0 0 2 0,0 0-2 0,0 0 2 16,0 0-2-16,0 0 2 0,0 0-2 0,0 0 2 16,0 0-2-16,0 0 1 0,0 0-1 0,0 0 2 0,0 0-2 15,0 0 1-15,0 0-1 0,0 0 1 0,0 0-1 16,0 0 1-16,0 0-1 0,0 0 1 0,0 0-1 15,0 0 1-15,0 0-1 0,0 0 1 0,0 0-1 16,0 0 1-16,0 0-1 0,0 0 1 0,0 0-1 16,0 0 1-16,0 0-1 0,0 0 1 0,0 0-1 15,0 0 1-15,0 0-1 0,0 0 1 0,0 0-1 0,0 0 1 16,0 0-1-16,0 0 1 0,0 0-1 0,0 0 0 16,0 0 0-16,0 0 1 0,0 0-1 0,0 0 0 15,0 0 0-15,0 0 0 0,0 0 0 0,0 0-2 16,0 0 2-16,0 0-2 0,0 0 2 0,0 0-9 15,0 0 9-15,0 0-9 0,0 0 9 0,0 0-17 0,0 0 17 16,0 0-16-16,-9 12 16 0,0 2-943 0</inkml:trace>
  <inkml:trace contextRef="#ctx0" brushRef="#br0" timeOffset="51084.09">12748 12040 583 0,'0'0'0'0,"0"0"0"16,0 0 0-16,0 0 8 0,0 0-8 0,0 0 9 15,0 0-9-15,0 0 20 0,0 0-20 0,0 0 20 16,0 0-20-16,0 0 38 0,0 0-38 0,0 0 39 0,0 0-39 15,0 0 48-15,0 0-48 0,0 0 48 0,0 0-48 16,0 0 33-16,0 0-33 0,0 0 33 0,0 0-33 16,0 0 25-16,0 0-25 0,0 0 25 0,0 0-25 15,0 0 17-15,0 0-17 0,0 0 17 0,-18-18-17 16,18 18 12-16,0 0-12 0,0 0 12 0,0 0-12 16,0 0 8-16,0 0-8 0,0 0 9 0,0-7-9 15,0 7 5-15,0 0-5 0,0 0 6 0,0 0-6 0,0 0 5 16,0 0-5-16,0 0 5 0,0 0-5 0,0 0 5 15,0 0-5-15,0 0 6 0,0 0-6 0,0 0 5 16,0 0-5-16,4-7 6 0,10-15-6 0,-14 22 6 0,0 0-6 16,33-54 6-16,22-34-6 0,-55 88 6 15,0 0-6-15,76-102 7 0,17-14-7 0,-93 116 7 0,0 0-7 16,101-118 7-16,12-3-7 0,-113 121 6 0,0 0-6 0,116-109 6 16,-12 17-6-16,-104 92 6 0,0 0-6 15,99-76 6-15,-13 14-6 0,-86 62 6 0,0 0-6 0,78-57 7 16,-6 17-7-16,-72 40 8 0,0 0-8 0,62-28 8 15,-13 8-8-15,-49 20 8 0,0 0-8 0,32-13 8 16,-9 6-8-16,-23 7 6 0,0 0-6 0,18-5 6 16,-4 5-6-16,-14 0 4 0,0 0-4 0,12-3 5 15,2-1-5-15,-14 4 3 0,0 0-3 0,11-5 3 16,1-5-3-16,-12 10 1 0,0 0-1 0,9-14 1 16,0-10-1-16,1 0-828 0</inkml:trace>
  <inkml:trace contextRef="#ctx0" brushRef="#br0" timeOffset="59269.91">21308 13062 415 0,'0'0'0'0,"0"0"0"0,0 0 0 0,0 0 8 16,0 0-8-16,0 0 8 0,0 0-8 15,0 0 39-15,0 0-39 0,0 0 40 0,0 0-40 0,0 0 39 16,0 0-39-16,0 0 40 0,0 0-40 0,0 0 28 16,0 0-28-16,0 0 29 0,0 0-29 0,0 0 21 0,0 0-21 15,0 0 22-15,0 0-22 0,0 0 20 0,0 0-20 16,0 0 21-16,0 0-21 0,0 0 21 0,0 0-21 16,0 0 21-16,0 0-21 0,0 0 29 0,0 0-29 15,0 0 29-15,0 0-29 0,0 0 40 0,0 0-40 16,0 0 40-16,0 0-40 0,0 0 41 0,0 0-41 15,0 0 42-15,42 9-42 0,-42-9 45 0,0 0-45 0,46 0 45 16,7 0-45-16,-53 0 40 0,0 0-40 0,51 0 40 16,4 0-40-16,-55 0 37 0,0 0-37 0,51-2 37 15,2-3-37-15,-53 5 34 0,0 0-34 0,56-5 35 16,4 1-35-16,-60 4 30 0,0 0-30 0,60-1 31 16,5-1-31-16,-65 2 25 0,0 0-25 0,64 0 26 15,-2 7-26-15,-62-7 22 0,0 0-22 0,61 3 22 16,3-8-22-16,-64 5 19 0,0 0-19 0,67-5 20 15,0 3-20-15,-67 2 25 0,0 0-25 0,67-2 26 0,-2 2-26 16,-65 0 22-16,0 0-22 0,67-1 23 0,0-5-23 16,-67 6 23-16,0 0-23 0,69-3 24 0,7 3-24 15,-76 0 28-15,0 0-28 0,76 5 29 0,-4 6-29 16,-72-11 22-16,0 0-22 0,72 10 23 0,1-5-23 16,-73-5 23-16,0 0-23 0,77 4 23 0,6-3-23 15,-83-1 20-15,0 0-20 0,81 2 21 0,1 0-21 16,-82-2 26-16,0 0-26 0,79 2 26 0,2-4-26 0,-81 2 25 15,0 0-25-15,83-5 26 0,5-4-26 0,-88 9 23 16,0 0-23-16,85-9 24 0,-2-3-24 0,-83 12 21 16,0 0-21-16,83-14 21 0,1-1-21 0,-84 15 19 15,0 0-19-15,90-17 19 0,6-4-19 0,-96 21 18 0,0 0-18 16,91-21 18-16,-3 4-18 0,-88 17 15 0,0 0-15 16,89-18 16-16,1 1-16 0,-90 17 13 0,0 0-13 15,88-16 14-15,-11 6-14 0,-77 10 11 0,0 0-11 16,71-12 12-16,-1-2-12 0,-70 14 10 0,0 0-10 15,71-12 11-15,5 0-11 0,-76 12 10 0,0 0-10 0,72-7 10 16,-5 4-10-16,-67 3 6 0,0 0-6 16,67 0 7-16,4 1-7 0,-71-1 6 0,0 0-6 15,70 2 7-15,8-2-7 0,-78 0 6 0,0 0-6 0,69 0 7 16,-11 0-7-16,-58 0 5 0,0 0-5 0,48 0 6 16,-10 0-6-16,-38 0 5 0,0 0-5 0,32 0 6 15,-4 0-6-15,-28 0 6 0,0 0-6 0,25 0 6 16,-4 0-6-16,-21 0 6 0,0 0-6 0,20 0 6 15,-10 0-6-15,-10 0 6 0,0 0-6 0,11 2 7 0,-1-1-7 16,-10-1 7-16,0 0-7 0,7 0 7 16,2-1-7-16,-9 1 6 0,0 0-6 0,7-2 6 0,-7 2-6 15,0 0 5-15,0 0-5 0,6-2 5 0,-6 2-5 16,0 0 5-16,0 0-5 0,0 0 6 0,0 0-6 16,0 0 3-16,0 0-3 0,0 0 4 0,7 4-4 15,-7-4 2-15,0 0-2 0,0 0 2 0,7-2-2 16,-7 2 0-16,0 0 0 0,0 0 1 0,7 0-1 15,-7 0 0-15,0 0 0 0,0 0 0 0,0 0 0 16,0 0-7-16,0 0 7 0,0-7-7 0,-14-19 7 16,1 0-1713-16</inkml:trace>
  <inkml:trace contextRef="#ctx0" brushRef="#br0" timeOffset="69118.95">3401 14244 404 0,'0'0'0'0,"0"0"0"16,0 0 0-16,0 0 6 0,0 0-6 0,0 0 7 15,0 0-7-15,0 0 18 0,0 0-18 0,0 0 18 0,0 0-18 16,0 0 30-16,0 0-30 0,-18-15 30 0,15 4-30 15,3 11 21-15,0 0-21 0,0-10 21 0,-2 5-21 16,2 5 15-16,0 0-15 0,0 0 15 0,0-9-15 16,0 9 11-16,0 0-11 0,0 0 11 0,0 0-11 15,0 0 13-15,0 0-13 0,0 0 13 0,0 0-13 16,0 0 17-16,0 0-17 0,0 0 17 0,0 0-17 16,0 0 18-16,0 0-18 0,0 0 18 0,0 0-18 15,0 0 18-15,0 0-18 0,10 10 18 0,5 13-18 16,-15-23 13-16,0 0-13 0,22 29 14 0,0 3-14 0,-22-32 10 15,0 0-10-15,19 32 10 0,2 6-10 0,-21-38 7 16,0 0-7-16,20 37 8 0,4-6-8 0,-24-31 2 0,0 0-2 16,23 22 2-16,2-8-2 0,-25-14 0 0,0 0 0 15,33 4 0-15,4-16 0 0,-37 12 0 0,0 0 0 16,41-30 0-16,8-18 0 0,-49 48 0 0,0 0 0 16,64-59 0-16,8-3 0 0,-72 62 0 0,0 0 0 0,78-70 0 15,3-7 0-15,-81 77 0 0,0 0 0 0,78-75 1 16,1 6-1-16,-79 69 3 0,0 0-3 0,81-64 3 15,0 3-3-15,-81 61 11 0,0 0-11 0,74-53 12 16,-3 6-12-16,-71 47 21 0,0 0-21 0,63-45 22 16,-4 2-22-16,-59 43 25 0,0 0-25 0,54-40 25 15,-3 5-25-15,-51 35 25 0,0 0-25 0,41-26 26 16,-15 7-26-16,-26 19 23 0,0 0-23 0,22-14 23 16,-12 4-23-16,-10 10 16 0,0 0-16 0,9-7 17 15,-9 7-17-15,0 0 10 0,0 0-10 0,9 0 10 16,-9 0-10-16,0 0-749 0</inkml:trace>
  <inkml:trace contextRef="#ctx0" brushRef="#br0" timeOffset="71835.87">3484 14708 796 0,'0'0'0'0,"0"0"0"16,0 0 0-16,0 0 24 0,0 0-24 0,-6-19 24 16,6 19-24-16,0 0 66 0,0 0-66 0,0 0 66 15,0 0-66-15,0 0 70 0,0 0-70 0,0 0 71 16,0 0-71-16,0 0 48 0,0 0-48 0,0 0 49 15,0 0-49-15,0 0 34 0,0 0-34 0,0 0 34 16,0 0-34-16,0 0 24 0,0 0-24 0,0 0 25 16,0 0-25-16,0 0 16 0,0 0-16 0,0 0 17 15,0 0-17-15,0 0 13 0,0 0-13 0,-5 7 14 0,5-7-14 16,0 0 8-16,0 0-8 0,0 0 9 0,0 10-9 16,0-10 6-16,0 0-6 0,0 9 6 0,2 3-6 15,-2-12 5-15,0 0-5 0,7 16 5 0,-2 3-5 16,-5-19 4-16,0 0-4 0,9 24 4 0,0 9-4 15,-9-33 1-15,0 0-1 0,9 36 2 0,1 0-2 0,-10-36 2 16,0 0-2-16,13 37 2 0,4-4-2 0,-17-33 2 16,0 0-2-16,20 29 3 0,-6-5-3 0,-14-24 2 15,0 0-2-15,16 19 2 0,3-1-2 0,-19-18 2 16,0 0-2-16,23 12 2 0,7-7-2 16,-30-5 1-16,0 0-1 0,32 0 1 0,8-5-1 0,-40 5 0 15,0 0 0-15,46-12 1 0,9-4-1 0,-55 16 1 0,0 0-1 16,63-21 2-16,10-8-2 0,-73 29 2 0,0 0-2 15,70-33 3-15,-5-3-3 0,-65 36 3 0,0 0-3 0,71-42 4 16,1-5-4-16,-72 47 8 0,0 0-8 0,78-48 9 16,-2 3-9-16,-76 45 14 0,0 0-14 0,77-45 15 15,5-5-15-15,-82 50 16 0,0 0-16 0,75-52 17 16,7 0-17-16,-82 52 17 0,0 0-17 0,72-50 17 16,-7-2-17-16,-65 52 23 0,0 0-23 0,58-45 24 15,-12 10-24-15,-46 35 22 0,0 0-22 0,39-26 22 16,-7 9-22-16,-32 17 18 0,0 0-18 0,19-12 19 15,-3 5-19-15,-16 7 13 0,0 0-13 0,7-3 14 16,-7 3-14-16,0 0 10 0,0 0-10 0,9 0 10 16,-9 0-10-16,0 0 5 0,0 0-5 0,0 0 5 0,9-4-5 15,-9 4 2-15,0 0-2 0,7-5 2 0,3-4-2 16,-10 9 0-16,0 0 0 0,4-15 0 16,-16-10 0-16,1 1-1274 0</inkml:trace>
  <inkml:trace contextRef="#ctx0" brushRef="#br0" timeOffset="73653.75">3224 15738 919 0,'0'0'0'0,"0"0"0"16,0 0 0-16,0 0 22 0,0 0-22 0,0 0 23 16,2-21-23-16,-2 21 49 0,0 0-49 0,4-10 50 15,-4 10-50-15,0 0 58 0,0 0-58 0,0 0 58 0,0 0-58 16,0 0 35-16,0 0-35 0,0 0 35 0,0 0-35 15,0 0 22-15,0 0-22 0,0 0 23 0,0 0-23 16,0 0 17-16,0 0-17 0,3 10 17 0,2 11-17 16,-5-21 13-16,0 0-13 0,9 26 14 0,5 10-14 15,-14-36 7-15,0 0-7 0,15 35 8 0,-1-11-8 16,-14-24 4-16,0 0-4 0,16 21 5 0,-6-4-5 0,-10-17 1 16,0 0-1-16,18 10 1 0,-1-5-1 0,-17-5 0 15,0 0 0-15,23-3 1 0,18-11-1 0,-41 14 0 16,0 0 0-16,49-33 1 0,15-22-1 0,-64 55 0 0,0 0 0 15,69-68 1-15,10-6-1 0,-79 74 0 16,0 0 0-16,83-78 1 0,7-1-1 0,-90 79 5 16,0 0-5-16,90-82 5 0,5-6-5 0,-95 88 13 0,0 0-13 15,90-85 13-15,9 2-13 0,-99 83 25 0,0 0-25 16,90-74 26-16,-9 10-26 0,-81 64 28 0,0 0-28 16,65-52 28-16,-12 12-28 0,-53 40 22 0,0 0-22 0,37-29 23 15,-7 9-23-15,-30 20 18 0,0 0-18 0,19-12 18 16,-6 7-18-16,-13 5 13 0,0 0-13 0,9-2 13 15,-1 2-13-15,-8 0 9 0,0 0-9 0,6 0 10 16,-1 0-10-16,-5 0 5 0,0 0-5 0,9 0 5 16,3 0-5-16,2 0-1188 0</inkml:trace>
  <inkml:trace contextRef="#ctx0" brushRef="#br0" timeOffset="75085.84">3224 16961 673 0,'0'0'0'0,"0"0"0"16,0 0 0-16,0 0 8 0,0 0-8 0,0 0 8 15,0 0-8-15,0 0 46 0,0 0-46 0,6 23 46 16,-1-1-46-16,-5-22 67 0,0 0-67 0,9 28 68 16,0 0-68-16,-9-28 45 0,0 0-45 0,8 24 46 15,1-5-46-15,-9-19 34 0,0 0-34 0,9 14 34 16,5-2-34-16,-14-12 24 0,0 0-24 0,13 8 25 0,-3-4-25 15,-10-4 23-15,0 0-23 0,23 0 23 0,12-2-23 16,-35 2 20-16,0 0-20 0,46-10 20 0,12-13-20 16,-58 23 19-16,0 0-19 0,64-39 19 0,12-27-19 15,-76 66 24-15,0 0-24 0,90-83 25 0,7-19-25 16,-97 102 27-16,0 0-27 0,102-111 28 0,11-14-28 16,-113 125 29-16,0 0-29 0,118-130 30 0,0 2-30 15,-118 128 40-15,0 0-40 0,108-112 40 0,-15 13-40 16,-93 99 44-16,0 0-44 0,81-88 44 0,-6 12-44 0,-75 76 42 15,0 0-42-15,67-68 43 0,-4 11-43 0,-63 57 36 16,0 0-36-16,55-46 36 0,-16 11-36 0,-39 35 26 16,0 0-26-16,31-28 26 0,-8 9-26 0,-23 19 22 0,0 0-22 15,14-12 22-15,-5 7-22 0,-9 5 11 0,0 0-11 16,9-2 12-16,2-3-12 0,-11 5 4 0,0 0-4 16,12-4 5-16,-3 1-5 0,-4-4-1338 0</inkml:trace>
</inkml:ink>
</file>

<file path=ppt/ink/ink2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43:01.729"/>
    </inkml:context>
    <inkml:brush xml:id="br0">
      <inkml:brushProperty name="width" value="0.05292" units="cm"/>
      <inkml:brushProperty name="height" value="0.05292" units="cm"/>
      <inkml:brushProperty name="color" value="#FF0000"/>
    </inkml:brush>
  </inkml:definitions>
  <inkml:trace contextRef="#ctx0" brushRef="#br0">23617 9828 236 0,'0'0'0'0,"0"0"0"16,0 0 0-16,0 0 9 0,0 0-9 0,0 0 9 15,0 0-9-15,0 0 25 0,0 0-25 0,0 0 26 16,0 0-26-16,0 0 36 0,0 0-36 0,0 0 37 16,0 0-37-16,0 0 25 0,0 0-25 0,0 0 26 0,0 0-26 15,0 0 17-15,0 0-17 0,0 0 18 0,0 0-18 16,0 0 12-16,0 0-12 0,0 0 13 0,0 0-13 16,0 0 9-16,0 0-9 0,0 0 9 0,0 0-9 15,0 0-321-15</inkml:trace>
  <inkml:trace contextRef="#ctx0" brushRef="#br0" timeOffset="3414.21">27079 8710 203 0,'0'0'0'0,"0"0"0"16,0 0 0-16,0 0 12 0,0 0-12 0,0 0 13 16,0 0-13-16,0 0 39 0,0 0-39 0,0 0 39 15,0 0-39-15,0 0 61 0,0 0-61 0,0 0 62 16,0 0-62-16,0 0 82 0,0 0-82 0,0 0 83 15,0 0-83-15,0 0 50 0,0 0-50 0,0 0 50 16,20 12-50-16,-20-12 39 0,0 0-39 0,17 0 40 16,15 0-40-16,-32 0 32 0,0 0-32 0,35 0 33 15,-10 3-33-15,-25-3 37 0,0 0-37 0,28 4 37 16,16 1-37-16,-44-5 34 0,0 0-34 0,50 5 35 0,-1 6-35 16,-49-11 31-16,0 0-31 0,46 8 32 0,-7 1-32 15,-39-9 43-15,0 0-43 0,42 9 44 0,13 5-44 16,-55-14 45-16,0 0-45 0,49 12 46 0,-21-7-46 15,-28-5 40-15,0 0-40 0,23 5 41 0,11 5-41 16,-34-10 32-16,0 0-32 0,30 13 32 0,-13-5-32 16,-17-8 19-16,0 0-19 0,13 7 19 0,-4 5-19 0,-9-12 13 15,0 0-13-15,7 21 13 0,0 8-13 0,-7-29 6 16,0 0-6-16,5 33 7 0,-5 4-7 0,0-37 4 16,0 0-4-16,-2 39 5 0,-1 5-5 0,3-44 3 0,0 0-3 15,-6 48 4-15,-4 1-4 0,10-49 3 0,0 0-3 16,-12 48 3-16,-1 2-3 0,13-50 4 0,0 0-4 15,-12 50 4-15,1-3-4 0,11-47 6 0,0 0-6 16,-10 43 6-16,-1 2-6 0,11-45 8 0,0 0-8 16,-11 47 8-16,3 3-8 0,8-50 7 0,0 0-7 15,-7 49 8-15,1-3-8 0,6-46 9 0,0 0-9 16,-3 42 9-16,3-11-9 0,0-31 12 0,0 0-12 0,0 30 12 16,0-10-12-16,0-20 11 0,0 0-11 0,0 18 12 15,0-6-12-15,0-12 13 0,0 0-13 0,0 10 13 16,0-10-13-16,0 0 13 0,0 0-13 0,0 0 14 15,3 5-14-15,-3-5 14 0,0 0-14 0,0 0 15 16,0 0-15-16,0 0 17 0,0 0-17 0,0 0 17 16,0 0-17-16,0 0 17 0,0 0-17 0,0 0 17 15,0 7-17-15,0-7 21 0,0 0-21 0,0 0 22 0,0 0-22 16,0 0 22-16,0 0-22 0,0 0 23 0,0 0-23 16,0 0 21-16,0 0-21 0,0 0 21 0,-12 7-21 15,12-7 19-15,0 0-19 0,-14 5 20 0,-11 1-20 16,25-6 16-16,0 0-16 0,-32 8 17 0,-5-3-17 15,37-5 12-15,0 0-12 0,-38 2 12 0,-1 2-12 16,39-4 10-16,0 0-10 0,-39 1 11 0,-3 1-11 16,42-2 8-16,0 0-8 0,-50 0 8 0,-4 0-8 15,54 0 8-15,0 0-8 0,-57 0 8 0,2 0-8 16,55 0 7-16,0 0-7 0,-49 2 8 0,8 0-8 0,41-2 7 16,0 0-7-16,-40 0 8 0,-1 0-8 0,41 0 6 15,0 0-6-15,-38-2 7 0,6-2-7 0,32 4 5 0,0 0-5 16,-27-1 6-16,6 1-6 0,21 0 4 0,0 0-4 15,-17 1 5-15,4 1-5 0,13-2 4 0,0 0-4 16,-9 2 5-16,2-2-5 0,7 0 5 0,0 0-5 16,0 0 5-16,0 0-5 0,0 0 4 0,0 0-4 0,0 0 5 15,0 0-5-15,0 0 5 0,0 0-5 16,0 0 5-16,0 0-5 0,0 0 5 0,0 0-5 0,0 0 6 16,0 0-6-16,0 0 7 0,0 0-7 0,0 0 7 15,0 0-7-15,0 0 9 0,0 0-9 0,9 0 9 16,-9 0-9-16,0 0 9 0,0 0-9 0,12 2 9 15,11 3-9-15,-23-5 11 0,0 0-11 0,30 3 11 16,4 2-11-16,-34-5 10 0,0 0-10 0,32 4 11 16,-2-4-11-16,-30 0 11 0,0 0-11 0,31 0 12 15,5 0-12-15,-36 0 11 0,0 0-11 0,37 0 11 16,-2-9-11-16,-35 9 10 0,0 0-10 0,44-7 11 16,9 0-11-16,-53 7 9 0,0 0-9 0,49-7 10 0,-12 1-10 15,-37 6 8-15,0 0-8 0,37-7 8 0,8-2-8 16,-45 9 7-16,0 0-7 0,40-12 8 0,-12 0-8 15,-28 12 9-15,0 0-9 0,22-9 9 0,-3-1-9 16,-19 10 9-16,0 0-9 0,16-7 9 0,-2 0-9 16,-14 7 9-16,0 0-9 0,9-5 9 0,-2 1-9 15,-7 4 8-15,0 0-8 0,9-7 9 0,5-8-9 16,-14 15 8-16,0 0-8 0,14-26 9 0,-4-11-9 0,-10 37 7 16,0 0-7-16,9-36 7 0,0 0-7 0,-9 36 6 15,0 0-6-15,9-37 6 0,-4 1-6 0,-5 36 4 0,0 0-4 16,4-35 5-16,-3 6-5 0,-1 29 4 0,0 0-4 15,2-33 4-15,3 2-4 0,-5 31 3 0,0 0-3 16,9-29 3-16,2 1-3 0,-11 28 2 0,0 0-2 16,9-31 3-16,-2-4-3 0,-7 35 1 0,0 0-1 15,7-36 1-15,2-1-1 0,-9 37 0 0,0 0 0 0,10-31 0 16,1 12 0-16,-11 19 0 0,0 0 0 0,10-17 0 16,-1-4 0-16,-9 21 0 0,0 0 0 0,6-21 0 15,-5 9 0-15,-1 12 0 0,0 0 0 0,0-7 0 16,0 7 0-16,0 0 0 0,0 0 0 0,0 0 0 15,0-8 0-15,0 8-1 0,0 0 1 0,0 0-1 16,0 0 1-16,0 0-3 0,0 0 3 0,0 0-2 16,0-9 2-16,0 9-4 0,0 0 4 0,0 0-4 15,-7-12 4-15,7 12-6 0,0 0 6 0,-9-10-6 16,-3-4 6-16,12 14-7 0,0 0 7 0,-18-19-7 16,-8-13 7-16,26 32-6 0,0 0 6 0,-32-29-6 0,-12 1 6 15,44 28-8-15,0 0 8 0,-49-27-7 0,-8-8 7 16,57 35-11-16,0 0 11 0,-61-38-11 0,-5 0 11 15,66 38-13-15,0 0 13 0,-76-35-12 0,-6 6 12 16,82 29-12-16,0 0 12 0,-83-31-12 0,5 5 12 16,78 26-13-16,0 0 13 0,-74-24-13 0,3 5 13 15,71 19-12-15,0 0 12 0,-63-14-12 0,6 7 12 16,57 7-11-16,0 0 11 0,-44-7-11 0,18 5 11 0,26 2-14 16,0 0 14-16,-16-3-13 0,16 3 13 0,0 0-15 15,0 0 15-15,-7 0-14 0,7 0 14 0,0 0-14 0,0 0 14 16,9 5-13-16,21 5 13 0,-30-10-12 0,0 0 12 15,39 16-12-15,6 5 12 0,-45-21-13 0,0 0 13 16,52 20-13-16,0-2 13 0,-52-18-10 0,0 0 10 16,60 19-10-16,2 1 10 0,-62-20-8 0,0 0 8 15,71 25-8-15,6 2 8 0,-77-27-6 0,0 0 6 16,80 25-6-16,-6 2 6 0,-74-27-4 0,0 0 4 0,67 25-4 16,2-5 4-16,-69-20-4 0,0 0 4 0,68 21-4 15,1 0 4-15,-69-21-2 0,0 0 2 0,62 22-2 16,-4 3 2-16,-58-25-2 0,0 0 2 0,53 24-2 15,-9-7 2-15,-44-17-3 0,0 0 3 0,35 16-2 16,-12-4 2-16,-23-12-3 0,0 0 3 0,18 8-3 16,-2 3 3-16,-16-11-4 0,0 0 4 0,21 17-4 15,4 2 4-15,-25-19-4 0,0 0 4 0,21 24-3 16,-9-1 3-16,-12-23-4 0,0 0 4 0,7 24-3 16,-5 7 3-16,-2-31-5 0,0 0 5 0,0 31-4 15,0 7 4-15,0-38-7 0,0 0 7 0,0 40-6 0,0 2 6 16,0-42-10-16,0 0 10 0,0 43-10 0,-3-1 10 15,3-42-13-15,0 0 13 0,-6 46-12 0,1 5 12 16,5-51-12-16,0 0 12 0,-7 51-12 0,-5 1 12 16,12-52-10-16,0 0 10 0,-11 49-9 0,4-8 9 15,7-41-8-15,0 0 8 0,-7 40-7 0,-4-5 7 16,11-35-4-16,0 0 4 0,-10 29-4 0,6-5 4 0,4-24-2 16,0 0 2-16,-2 16-2 0,-1-4 2 0,3-12-2 15,0 0 2-15,-5 10-1 0,-1-3 1 0,6-7-1 16,0 0 1-16,0 0-1 0,-5 11 1 0,5-11-2 0,0 0 2 15,0 0-1-15,-7 10 1 0,7-10-2 0,0 0 2 16,-7 2-1-16,-7 0 1 0,14-2-2 0,0 0 2 16,-21 3-1-16,-8 2 1 0,29-5-2 0,0 0 2 15,-37 7-1-15,-5 0 1 0,42-7-1 0,0 0 1 16,-48 7 0-16,-5-2 0 0,53-5 0 0,0 0 0 16,-52 5 0-16,-1-3 0 0,53-2 0 0,0 0 0 0,-53 2 0 15,-4-2 0-15,57 0 0 0,0 0 0 0,-58-2 1 16,-7 0-1-16,65 2 1 0,0 0-1 0,-64 0 1 15,6 2-1-15,58-2 1 0,0 0-1 0,-53 2 1 16,9 1-1-16,44-3 1 0,0 0-1 0,-35 2 2 16,10-5-2-16,25 3 1 0,0 0-1 0,-18-2 2 15,8 2-2-15,10 0 2 0,0 0-2 0,0 0 2 16,0 0-2-16,0 0 2 0,0 0-2 0,-7 0 2 16,7 0-2-16,0 0 2 0,0 0-2 0,0 0 2 15,0 0-2-15,0 0 1 0,0 0-1 0,0 0 2 0,0 0-2 16,0 0 0-16,0 0 0 0,-12-12 0 0,-13-14 0 15,0 2-1364-15</inkml:trace>
  <inkml:trace contextRef="#ctx0" brushRef="#br0" timeOffset="73532.92">27376 9537 516 0,'0'0'0'0,"0"0"0"0,0 0 0 16,0 0 14-16,0 0-14 0,0 0 15 0,0 0-15 15,0 0 51-15,0 0-51 0,0 0 51 0,0 0-51 16,0 0 53-16,0 0-53 0,0 0 53 0,0 0-53 16,0 0 37-16,0 0-37 0,0 0 37 0,0 0-37 15,0 0 26-15,0 0-26 0,0 0 26 0,0 0-26 16,0 0 19-16,0 0-19 0,0 0 20 0,8 21-20 16,-8-21 11-16,0 0-11 0,9 7 12 0,4 3-12 15,-13-10 8-15,0 0-8 0,12 12 9 0,2 2-9 0,-14-14 5 16,0 0-5-16,11 14 5 0,1 2-5 0,-12-16 6 15,0 0-6-15,12 13 6 0,-1 6-6 0,-11-19 6 16,0 0-6-16,7 19 7 0,-2-5-7 0,-5-14 7 16,0 0-7-16,6 16 7 0,4 12-7 0,-10-28 7 0,0 0-7 15,9 26 7-15,-2 3-7 0,-7-29 7 0,0 0-7 16,7 31 7-16,4 4-7 0,-11-35 9 0,0 0-9 0,10 36 9 16,-1 7-9-16,-9-43 10 0,0 0-10 0,7 45 11 15,0 0-11-15,-7-45 12 0,0 0-12 0,9 40 12 16,0 0-12-16,-9-40 15 0,0 0-15 0,9 36 16 15,-2 1-16-15,-7-37 18 0,0 0-18 0,7 36 18 16,2 5-18-16,-9-41 18 0,0 0-18 0,10 39 18 16,-1-1-18-16,-9-38 17 0,0 0-17 0,5 38 18 15,0 5-18-15,-5-43 15 0,0 0-15 0,6 40 15 16,-1-2-15-16,-5-38 13 0,0 0-13 0,5 34 14 16,-1-1-14-16,-4-33 10 0,0 0-10 0,2 30 10 15,1-6-10-15,-3-24 7 0,0 0-7 0,4 21 8 0,-1-2-8 16,-3-19 8-16,0 0-8 0,4 17 9 0,-1-1-9 15,-3-16 8-15,0 0-8 0,4 15 9 0,-1 6-9 16,-3-21 8-16,0 0-8 0,4 19 9 0,-1-3-9 16,-3-16 10-16,0 0-10 0,2 17 10 0,-2-1-10 15,0-16 10-15,0 0-10 0,2 15 10 0,1 2-10 16,-3-17 8-16,0 0-8 0,4 16 8 0,0-2-8 16,-4-14 8-16,0 0-8 0,1 10 8 0,-1-1-8 0,0-9 7 15,0 0-7-15,0 7 8 0,2 1-8 0,-2-8 7 16,0 0-7-16,0 6 8 0,0-6-8 0,0 0 7 15,0 0-7-15,0 8 8 0,0-8-8 0,0 0 8 16,0 0-8-16,0 0 8 0,0 7-8 0,0-7 8 16,0 0-8-16,0 0 8 0,-7 12-8 0,7-12 8 0,0 0-8 15,-7 9 8-15,-2 0-8 0,9-9 6 0,0 0-6 16,-12 10 7-16,-2 6-7 0,14-16 3 0,0 0-3 0,-16 17 4 16,0 2-4-16,16-19 4 0,0 0-4 0,-16 17 5 15,2-10-5-15,14-7 3 0,0 0-3 0,-18 9 4 16,-6 5-4-16,24-14 3 0,0 0-3 0,-25 15 4 15,-5 4-4-15,30-19 4 0,0 0-4 0,-27 16 4 16,5-2-4-16,22-14 5 0,0 0-5 0,-22 15 6 16,1 4-6-16,21-19 6 0,0 0-6 0,-19 18 6 15,-1-3-6-15,20-15 6 0,0 0-6 0,-15 14 7 16,2-2-7-16,13-12 8 0,0 0-8 0,-7 9 9 16,4-2-9-16,3-7 6 0,0 0-6 0,0 0 6 15,-7 10-6-15,7-10 4 0,0 0-4 0,-9 9 4 16,-11 1-4-16,20-10 3 0,0 0-3 0,-23-7 3 0,4-29-3 15,0-1-1196-15</inkml:trace>
</inkml:ink>
</file>

<file path=ppt/ink/ink2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46:56.932"/>
    </inkml:context>
    <inkml:brush xml:id="br0">
      <inkml:brushProperty name="width" value="0.05292" units="cm"/>
      <inkml:brushProperty name="height" value="0.05292" units="cm"/>
      <inkml:brushProperty name="color" value="#FF0000"/>
    </inkml:brush>
  </inkml:definitions>
  <inkml:trace contextRef="#ctx0" brushRef="#br0">11458 7396 124 0,'0'0'0'0,"0"0"0"0,0 0 0 0,0 0 10 0,0 0-10 15,0 0 10-15,0 0-10 0,0 0 20 0,0 0-20 16,0 0 20-16,0 0-20 0,0 0 23 0,0 0-23 15,0 0 24-15,0 0-24 0,0 0 33 0,0 0-33 0,0 0 33 16,0 0-33-16,0 0 25 0,0 0-25 16,9 16 25-16,-9-16-25 0,0 0 24 0,0 0-24 0,9 9 24 15,0-1-24-15,-9-8 24 0,0 0-24 0,12 5 24 16,2 2-24-16,-14-7 31 0,0 0-31 0,20 7 32 16,1 2-32-16,-21-9 38 0,0 0-38 0,23 9 38 15,3-1-38-15,-26-8 53 0,0 0-53 0,28 7 54 16,8-7-54-16,-36 0 59 0,0 0-59 0,31-3 60 15,5 3-60-15,-36 0 55 0,0 0-55 0,37 3 55 16,-2 2-55-16,-35-5 45 0,0 0-45 0,37 7 46 0,0-5-46 16,-37-2 33-16,0 0-33 0,41 2 34 0,6 0-34 15,-47-2 29-15,0 0-29 0,48 3 29 0,5 0-29 16,-53-3 26-16,0 0-26 0,53 2 27 0,3-4-27 16,-56 2 20-16,0 0-20 0,58-3 21 0,1-9-21 15,-59 12 17-15,0 0-17 0,51-9 17 0,5 9-17 16,-56 0 18-16,0 0-18 0,55 0 18 0,-6 0-18 15,-49 0 19-15,0 0-19 0,41 4 20 0,-4 1-20 0,-37-5 18 16,0 0-18-16,39 3 19 0,-1-1-19 0,-38-2 25 16,0 0-25-16,39 4 25 0,-5-1-25 0,-34-3 25 15,0 0-25-15,33 3 25 0,1-6-25 0,-34 3 23 0,0 0-23 16,35 0 23-16,6 0-23 0,-41 0 21 0,0 0-21 16,37 3 21-16,0 1-21 0,-37-4 17 0,0 0-17 15,35 2 17-15,0-2-17 0,-35 0 16 0,0 0-16 16,36 0 16-16,-5 3-16 0,-31-3 16 0,0 0-16 15,25 0 16-15,1 0-16 0,-26 0 15 0,0 0-15 16,27 0 16-16,1 0-16 0,-28 0 14 0,0 0-14 0,30 0 14 16,-5 0-14-16,-25 0 10 0,0 0-10 0,30 0 11 15,2 4-11-15,-32-4 7 0,0 0-7 0,35 0 7 16,-3 1-7-16,-32-1 5 0,0 0-5 0,33 0 6 16,2 0-6-16,-35 0 4 0,0 0-4 0,36 2 4 15,-1 3-4-15,-35-5 5 0,0 0-5 0,37 4 6 16,0-4-6-16,-37 0 6 0,0 0-6 0,39 0 6 15,3 1-6-15,-42-1 6 0,0 0-6 0,46 0 7 16,2 0-7-16,-48 0 9 0,0 0-9 0,51 0 10 16,3-1-10-16,-54 1 13 0,0 0-13 0,57-4 14 0,-2 1-14 15,-55 3 14-15,0 0-14 0,51-2 15 0,-2 4-15 16,-49-2 13-16,0 0-13 0,53 3 14 16,-4-3-14-16,-49 0 12 0,0 0-12 0,55 0 13 0,-5-7-13 15,-50 7 11-15,0 0-11 0,49-5 11 0,-3-4-11 16,-46 9 8-16,0 0-8 0,42-3 9 0,6 3-9 15,-48 0 7-15,0 0-7 0,40-5 7 0,1 1-7 16,-41 4 7-16,0 0-7 0,33-8 7 0,-3 4-7 0,-30 4 5 16,0 0-5-16,32-3 6 0,2-1-6 0,-34 4 4 15,0 0-4-15,35-3 5 0,-3 1-5 0,-32 2 4 16,0 0-4-16,30-3 4 0,-4-3-4 0,-26 6 2 0,0 0-2 16,28-3 3-16,1 0-3 0,-29 3 3 0,0 0-3 15,26-4 4-15,-3 1-4 0,-23 3 4 0,0 0-4 16,21-2 4-16,-7-2-4 0,-14 4 5 0,0 0-5 15,18 0 5-15,-4 0-5 0,-14 0 5 0,0 0-5 16,18 0 6-16,1 0-6 0,-19 0 5 0,0 0-5 0,21-5 5 16,-5 3-5-16,-16 2 5 0,0 0-5 0,16 0 6 15,-6 0-6-15,-10 0 4 0,0 0-4 0,13 0 5 16,-1 0-5-16,-12 0 4 0,0 0-4 0,14 0 4 16,-5 0-4-16,-9 0 2 0,0 0-2 0,7 0 3 15,-7 0-3-15,0 0 2 0,0 0-2 0,9 0 2 16,-9 0-2-16,0 0 1 0,0 0-1 0,7 0 1 15,-7 0-1-15,0 0 2 0,0 0-2 0,0 0 2 16,0 0-2-16,0 0 2 0,0 0-2 0,9 0 2 16,-9 0-2-16,0 0 2 0,0 0-2 0,0 0 3 0,0 0-3 15,0 0 4-15,0 0-4 0,0 0 4 0,0 0-4 16,0 0 4-16,0 0-4 0,0 0 4 0,0 0-4 16,0 0 5-16,0 0-5 0,0 0 5 0,0 0-5 15,0 0 4-15,0 0-4 0,0 0 4 0,0 0-4 16,0 0 3-16,0 0-3 0,0 0 3 0,0 0-3 15,0 0 2-15,0 0-2 0,0 0 2 0,0 0-2 16,0 0 2-16,0 0-2 0,0 0 2 0,0 0-2 16,0 0 1-16,0 0-1 0,0 0 2 0,0 0-2 0,0 0 1 15,0 0-1-15,0 0 2 0,0 0-2 0,0 0 1 16,0 0-1-16,0 0 2 0,0 0-2 0,0 0 0 16,0 0 0-16,0 0 1 0,0 0-1 0,0 0 0 15,0 0 0-15,0 0 0 0,0 0 0 0,0 0 0 16,0 0 0-16,0 0 0 0,0 0 0 0,0 0-1 0,0 0 1 15,0 0 0-15,0 0 0 0,0 0-1 0,0 0 1 16,0 0 0-16,0 0 0 0,0 0-1 0,0 0 1 16,0 0 0-16,-12 0 0 0,12 0-1 0,0 0 1 0,-20 0-1 15,-3 0 1-15,23 0-1 0,0 0 1 0,-25-1-1 16,1-3 1-16,24 4-1 0,0 0 1 0,-30-5 0 16,-11 7 0-16,41-2-1 0,0 0 1 0,-42 0 0 15,1-2 0-15,41 2-1 0,0 0 1 0,-46-3 0 16,-1-1 0-16,47 4 0 0,0 0 0 0,-51-3 0 15,-6-2 0-15,57 5-1 0,0 0 1 0,-60-4 0 16,-3-1 0-16,63 5-1 0,0 0 1 0,-64-4 0 16,-3 1 0-16,67 3 0 0,0 0 0 0,-63 0 0 15,-10 0 0-15,73 0-1 0,0 0 1 0,-77 5-1 16,1 2 1-16,76-7-2 0,0 0 2 0,-81 7-1 0,0 2 1 16,81-9-3-16,0 0 3 0,-87 12-2 0,6 2 2 15,81-14-4-15,0 0 4 0,-85 12-3 0,8 2 3 16,77-14-3-16,0 0 3 0,-78 12-3 0,2-4 3 15,76-8-3-15,0 0 3 0,-77 9-3 0,-4 0 3 16,81-9-2-16,0 0 2 0,-85 15-2 0,-1 3 2 16,86-18-2-16,0 0 2 0,-82 15-1 0,15-5 1 0,67-10-1 15,0 0 1-15,-68 9-1 0,-5-4 1 0,73-5-1 16,0 0 1-16,-72 7-1 0,5 2 1 0,67-9-1 16,0 0 1-16,-64 3 0 0,10-6 0 0,54 3-1 0,0 0 1 15,-50-7 0-15,1 2 0 0,49 5-1 0,0 0 1 16,-55-7 0-16,-3 5 0 0,58 2 0 0,0 0 0 15,-55-3 0-15,-1-4 0 0,56 7 0 0,0 0 0 16,-51-9 0-16,-7-5 0 0,58 14 0 0,0 0 0 16,-52-14 0-16,12 6 0 0,40 8 0 0,0 0 0 0,-44-9 0 15,-2 2 0-15,46 7 0 0,0 0 0 0,-44-5 1 16,16-2-1-16,28 7 0 0,0 0 0 0,-27-5 1 16,4-2-1-16,23 7 0 0,0 0 0 0,-17-5 1 15,4 0-1-15,13 5 1 0,0 0-1 0,-10-4 1 16,4 4-1-16,6 0 2 0,0 0-2 0,0 0 3 15,0 0-3-15,0 0 4 0,0 0-4 0,-8-7 4 16,8 7-4-16,0 0 5 0,0 0-5 0,0 0 6 16,0 0-6-16,0 0 5 0,0 0-5 0,0 0 5 15,0 0-5-15,0 0 4 0,0 0-4 0,0 0 5 0,31-17-5 16,-31 17 2-16,0 0-2 0,41-19 2 0,8 2-2 16,-49 17 0-16,0 0 0 0,55-21 1 0,0 2-1 15,-55 19 0-15,0 0 0 0,58-21 0 0,-4-3 0 16,-54 24 0-16,0 0 0 0,53-21 0 0,7 5 0 15,-60 16-1-15,0 0 1 0,59-10 0 0,8 5 0 16,-67 5-2-16,0 0 2 0,70-5-1 0,1 3 1 16,-71 2-3-16,0 0 3 0,68-2-3 0,3 2 3 15,-71 0-3-15,0 0 3 0,72 2-3 0,6 0 3 16,-78-2-4-16,0 0 4 0,85 1-4 0,6-1 4 0,-91 0-5 16,0 0 5-16,96-1-4 0,1-3 4 0,-97 4-5 15,0 0 5-15,95-3-5 0,-5 6 5 0,-90-3-5 16,0 0 5-16,92 4-4 0,-2-3 4 0,-90-1-5 0,0 0 5 15,91 0-5-15,12 0 5 0,-103 0-5 0,0 0 5 16,98 4-4-16,-9-1 4 0,-89-3-3 0,0 0 3 16,88 2-2-16,-7 1 2 0,-81-3-1 0,0 0 1 0,77 4-1 15,-4-1 1-15,-73-3-1 0,0 0 1 0,67 2 0 16,-4-2 0-16,-63 0 0 0,0 0 0 0,60 2 0 16,-7 3 0-16,-53-5 0 0,0 0 0 0,50 0 0 15,-1 0 0-15,-49 0 0 0,0 0 0 0,41 4 1 16,-8 4-1-16,-33-8 0 0,0 0 0 0,30 5 1 15,-3 2-1-15,-27-7 1 0,0 0-1 0,22 4 1 16,-6-4-1-16,-16 0 1 0,0 0-1 0,16 0 2 16,-7 0-2-16,-9 0 1 0,0 0-1 0,7 0 2 15,-7 0-2-15,0 0 1 0,0 0-1 0,0 0 2 16,0 0-2-16,0 0 1 0,0 0-1 0,0 0 2 0,0 0-2 16,0 0 1-16,0 0-1 0,0 0 1 0,0 0-1 15,0 0 1-15,0 0-1 0,0 0 2 0,0 0-2 16,0 0 2-16,0 0-2 0,0 0 2 0,-11-9-2 15,11 9 4-15,0 0-4 0,-28-7 4 0,-11-1-4 16,39 8 4-16,0 0-4 0,-45-7 4 0,-7 7-4 16,52 0 4-16,0 0-4 0,-56 0 5 0,-4 0-5 15,60 0 4-15,0 0-4 0,-67 0 4 0,4 0-4 0,63 0 3 16,0 0-3-16,-73 0 4 0,-8 0-4 0,81 0 3 16,0 0-3-16,-85 0 3 0,2 3-3 0,83-3 2 15,0 0-2-15,-93 4 3 0,-8 4-3 0,101-8 1 0,0 0-1 16,-102 9 2-16,2-1-2 0,100-8 1 0,0 0-1 15,-96 7 1-15,-2-3-1 0,98-4 0 0,0 0 0 16,-104 2 1-16,-1 4-1 0,105-6 0 0,0 0 0 16,-104 7 1-16,0 4-1 0,104-11 0 0,0 0 0 0,-98 10 0 15,2-1 0-15,96-9 0 0,0 0 0 0,-90 8 1 16,0 3-1-16,90-11 0 0,0 0 0 0,-81 9 1 16,9-8-1-16,72-1 0 0,0 0 0 0,-72 2 0 15,-4 3 0-15,76-5 0 0,0 0 0 0,-69 0 0 16,5 0 0-16,64 0 0 0,0 0 0 0,-58-3 0 15,0-1 0-15,58 4 0 0,0 0 0 0,-51-1 0 16,1 2 0-16,50-1 0 0,0 0 0 0,-44 4 0 16,0-1 0-16,44-3-1 0,0 0 1 0,-37 4 0 15,14-3 0-15,23-1-1 0,0 0 1 0,-21 0-1 16,5 0 1-16,16 0-2 0,0 0 2 0,-12 0-1 0,12 0 1 16,0 0-2-16,0 0 2 0,-9 0-1 0,9 0 1 15,0 0-2-15,0 0 2 0,0 0-1 0,-5 0 1 16,5 0-2-16,0 0 2 0,0 0-1 0,0 0 1 15,0 0-2-15,0 0 2 0,14 0-1 0,18 0 1 16,-32 0-2-16,0 0 2 0,49 0-2 0,15 0 2 16,-64 0-4-16,0 0 4 0,70-1-3 0,8-3 3 15,-78 4-4-15,0 0 4 0,81-7-4 0,2 7 4 16,-83 0-4-16,0 0 4 0,88 0-4 0,2 0 4 0,-90 0-6 16,0 0 6-16,90 0-6 0,3 2 6 15,-93-2-7-15,0 0 7 0,99 0-6 0,7-2 6 0,-106 2-6 16,0 0 6-16,111-1-5 0,0 2 5 0,-111-1-6 15,0 0 6-15,115 2-6 0,-4-2 6 0,-111 0-5 0,0 0 5 16,106-2-5-16,0 1 5 0,-106 1-4 0,0 0 4 16,100 0-4-16,4-4 4 0,-104 4-4 0,0 0 4 15,101-3-3-15,-8-1 3 0,-93 4-3 0,0 0 3 0,90-2-3 16,-9-1 3-16,-81 3-2 0,0 0 2 0,76-4-2 16,-7 3 2-16,-69 1-2 0,0 0 2 0,58 0-1 15,-3 0 1-15,-55 0-1 0,0 0 1 0,42 0 0 16,-15 0 0-16,-27 0-1 0,0 0 1 0,21 0 0 15,-3 0 0-15,-18 0-1 0,0 0 1 0,14 0 0 16,-6 0 0-16,-8 0-1 0,0 0 1 0,0 0 0 16,9 0 0-16,-9 0-1 0,0 0 1 0,0 0 0 15,0 0 0-15,0 0 0 0,0 0 0 0,0 0 0 16,0 0 0-16,0 0 0 0,0 0 0 0,0 0 0 0,-9-2 0 16,9 2 0-16,0 0 0 0,-17-2 1 15,-15-1-1-15,32 3 1 0,0 0-1 0,-37-5 1 0,-11 1-1 16,48 4 1-16,0 0-1 0,-51-8 2 0,-7 4-2 15,58 4 1-15,0 0-1 0,-58 0 2 0,3-3-2 16,55 3 1-16,0 0-1 0,-55-4 2 0,-3 1-2 16,58 3 1-16,0 0-1 0,-60-2 1 0,2-5-1 15,58 7 0-15,0 0 0 0,-58-5 1 0,-6 5-1 16,64 0 0-16,0 0 0 0,-58-4 1 0,3 4-1 0,55 0 0 16,0 0 0-16,-47 0 0 0,8 0 0 0,39 0 0 15,0 0 0-15,-33 0 0 0,4 0 0 0,29 0 0 16,0 0 0-16,-21 0 0 0,11 0 0 0,10 0 0 0,0 0 0 15,0 0 0-15,-9 0 0 0,9 0 0 0,0 0 0 16,0 0 0-16,-6 0 0 0,6 0-1 0,0 0 1 16,0 0 0-16,15 4 0 0,-15-4-3 0,0 0 3 15,26 0-2-15,20 3 2 0,-46-3-5 0,0 0 5 16,51 2-5-16,20-4 5 0,-71 2-8 0,0 0 8 0,72-3-7 16,4-1 7-16,-76 4-13 0,0 0 13 0,67 0-13 15,-2-7 13-15,-65 7-15 0,0 0 15 0,58-5-15 16,-8 5 15-16,-50 0-16 0,0 0 16 0,44 0-16 15,-5 5 16-15,-39-5-14 0,0 0 14 0,33 7-14 16,-8 2 14-16,-25-9-23 0,0 0 23 0,16 10-23 16,-11 1 23-16,0-1-1353 0</inkml:trace>
  <inkml:trace contextRef="#ctx0" brushRef="#br0" timeOffset="20834">13520 5938 191 0,'0'0'0'0,"0"0"0"16,23-28 0-16,-23 28 1 0,0 0-1 0,23-28 2 15,12-8-2-15,-35 36 17 0,0 0-17 0,37-40 18 16,9-5-18-16,-46 45 25 0,0 0-25 0,55-48 25 15,12-10-25-15,-67 58 29 0,0 0-29 0,72-60 30 16,4-4-30-16,-76 64 26 0,0 0-26 0,81-68 26 16,0-3-26-16,-81 71 20 0,0 0-20 0,78-74 21 0,3 0-21 15,-81 74 12-15,0 0-12 0,81-80 13 0,4 4-13 16,-85 76 9-16,0 0-9 0,83-73 9 0,2 7-9 16,-85 66 7-16,0 0-7 0,74-64 7 0,0 7-7 15,-74 57 16-15,0 0-16 0,68-55 16 0,-8 8-16 16,-60 47 26-16,0 0-26 0,55-43 27 0,-7 1-27 15,-48 42 28-15,0 0-28 0,40-31 28 0,-11 14-28 0,-29 17 28 16,0 0-28-16,17-12 28 0,-4 8-28 0,-13 4 26 16,0 0-26-16,5-3 27 0,4 3-27 0,-9 0 16 15,0 0-16-15,8 15 17 0,7 18-17 0,-15-33 12 16,0 0-12-16,8 49 12 0,-8 15-12 0,0-64 10 0,0 0-10 16,-8 69 10-16,-10 7-10 0,18-76 7 0,0 0-7 15,-19 78 8-15,-3-5-8 0,22-73 6 0,0 0-6 16,-17 71 6-16,6-6-6 0,11-65 6 0,0 0-6 15,-12 61 6-15,7-9-6 0,5-52 7 0,0 0-7 0,-6 40 8 16,3-11-8-16,3-29 8 0,0 0-8 16,0 19 8-16,0-10-8 0,0-9 11 0,0 0-11 0,0 0 11 15,0 9-11-15,0-9 14 0,0 0-14 0,0 0 15 16,0 0-15-16,0 0 18 0,0 0-18 0,3-21 18 16,3-19-18-16,-6 40 20 0,0 0-20 0,0-54 20 15,0 2-20-15,0 52 24 0,0 0-24 0,0-64 24 16,-6-5-24-16,6 69 29 0,0 0-29 0,-7-67 30 15,-3 6-30-15,10 61 34 0,0 0-34 0,-15-61 34 16,-2 4-34-16,17 57 31 0,0 0-31 0,-18-55 32 16,6 13-32-16,12 42 26 0,0 0-26 0,-11-32 27 0,2 11-27 15,9 21 20-15,0 0-20 0,-12-12 20 0,-2-4-20 16,14 16 16-16,0 0-16 0,-21-15 17 0,-7 6-17 16,28 9 12-16,0 0-12 0,-34-4 12 0,1 11-12 15,33-7 6-15,0 0-6 0,-29 9 6 0,8 7-6 16,21-16 3-16,0 0-3 0,-10 13 4 0,10 6-4 15,0-3-1005-15</inkml:trace>
  <inkml:trace contextRef="#ctx0" brushRef="#br0" timeOffset="21917.19">16715 2978 774 0,'0'0'0'0,"0"0"0"0,-16-8 0 0,16 8 3 16,0 0-3-16,-23-12 3 0,-12-1-3 0,35 13 8 15,0 0-8-15,-39-7 8 0,2 14-8 0,37-7 11 16,0 0-11-16,-37 21 12 0,-9 10-12 0,46-31 10 16,0 0-10-16,-44 42 11 0,7 6-11 0,37-48 11 0,0 0-11 15,-27 57 11-15,4 4-11 0,23-61 11 0,0 0-11 16,-12 64 11-16,8 0-11 0,4-64 4 0,0 0-4 15,7 62 4-15,11-13-4 0,-18-49 1 0,0 0-1 16,25 43 2-16,7-10-2 0,-32-33 0 0,0 0 0 0,38 31 0 16,8-1 0-16,-46-30-1 0,0 0 1 0,44 31 0 15,-8-2 0-15,-36-29-2 0,0 0 2 0,28 28-1 16,-11-1 1-16,-17-27-1 0,0 0 1 16,0 30 0-16,-15 6 0 0,15-36 0 0,0 0 0 0,-32 37 0 15,-11-10 0-15,43-27 0 0,0 0 0 0,-54 21 0 16,-3-9 0-16,57-12 0 0,0 0 0 0,-51 4 0 15,0-17 0-15,51 13 0 0,0 0 0 0,-44-27 1 16,7-13-1-16,37 40 5 0,0 0-5 0,-27-45 5 16,10-3-5-16,17 48 19 0,0 0-19 0,-9-40 19 15,5 16-19-15,4 24 32 0,0 0-32 0,8-21 32 0,9-3-32 16,-17 24 41-16,0 0-41 0,28-28 41 0,6 7-41 16,-34 21 36-16,0 0-36 0,42-17 37 0,4 1-37 15,-46 16 31-15,0 0-31 0,48-12 32 0,1-5-32 16,-49 17 19-16,0 0-19 0,51-16 19 0,0 4-19 15,-51 12 11-15,0 0-11 0,46-15 12 0,-5-5-12 16,-41 20 8-16,0 0-8 0,39-17 8 0,-1 0-8 16,-38 17 4-16,0 0-4 0,39-23 4 0,-7-6-4 0,-32 29 2 15,0 0-2-15,28-35 2 0,2-3-2 0,-30 38 1 16,0 0-1-16,25-36 1 0,0 3-1 0,-25 33 1 16,0 0-1-16,23-31 2 0,-9-9-2 0,-14 40 0 15,0 0 0-15,5-38 1 0,-2 7-1 0,-3 31 0 16,0 0 0-16,-5-30 0 0,-4-1 0 0,9 31-1 15,0 0 1-15,-8-20 0 0,2 7 0 0,6 13-1 0,0 0 1 16,-3-8-1-16,3 8 1 0,0 0-1 0,0 0 1 16,0 0-1-16,0 0 1 0,0 0-1 0,0 0 1 0,-7 21-1 15,5 24 1-15,2-45-2 0,0 0 2 0,0 51-1 16,3 3 1-16,-3-54-2 0,0 0 2 0,6 64-1 16,-5 12 1-16,-1-76-2 0,0 0 2 0,8 87-2 15,0 17 2-15,-8-104-3 0,0 0 3 0,6 112-3 16,-5 18 3-16,-1-130-2 0,0 0 2 0,-1 130-2 15,-8-2 2-15,9-128-1 0,0 0 1 0,-5 121 0 16,5-7 0-16,0-114 0 0,0 0 0 0,1 100 0 16,6-22 0-16,-7-78 0 0,0 0 0 0,0 64 1 15,-7-20-1-15,7-44 1 0,0 0-1 0,-7 26 2 16,5-11-2-16,2-15 1 0,0 0-1 0,0 0 1 0,-15 0-1 16,-1-3-911-16</inkml:trace>
  <inkml:trace contextRef="#ctx0" brushRef="#br0" timeOffset="24534.21">16898 3042 1054 0,'0'0'0'0,"0"0"0"0,0 0 0 0,0 0 1 16,0 0-1-16,0 0 1 0,14-8-1 0,-14 8 1 0,0 0-1 15,23-4 1-15,18 4-1 0,-41 0 0 0,0 0 0 16,47 9 0-16,8 10 0 0,-55-19 0 0,0 0 0 16,56 24 0-16,8 2 0 0,-64-26 2 0,0 0-2 15,65 31 2-15,-5 6-2 0,-60-37 2 0,0 0-2 0,53 45 2 16,-18 6-2-16,-35-51 3 0,0 0-3 0,22 52 3 16,-15 2-3-16,-7-54 1 0,0 0-1 0,-13 52 1 15,-11-7-1-15,24-45 2 0,0 0-2 0,-32 40 3 16,0-14-3-16,32-26 3 0,0 0-3 0,-25 22 3 15,6-8-3-15,19-14 5 0,0 0-5 0,-12 10 5 16,12-10-5-16,0 0 10 0,0 0-10 0,-6 6 10 16,6-6-10-16,0 0 20 0,0 0-20 0,-9-6 20 15,9 6-20-15,0 0 28 0,0 0-28 0,15-27 29 16,11-18-29-16,-26 45 37 0,0 0-37 0,35-52 38 0,6-4-38 16,-41 56 37-16,0 0-37 0,46-50 37 0,0-2-37 15,-46 52 38-15,0 0-38 0,47-45 38 0,-4 0-38 16,-43 45 25-16,0 0-25 0,28-34 25 0,-11 13-25 15,-17 21 15-15,0 0-15 0,13-21 16 0,-4 6-16 16,-9 15 10-16,0 0-10 0,3-16 11 0,2 7-11 16,-5 9 7-16,0 0-7 0,0 0 8 0,6-8-8 15,-6 8 4-15,0 0-4 0,0 0 5 0,-6 15-5 0,6-15 3 16,0 0-3-16,-8 25 4 0,-5 20-4 16,13-45 2-16,0 0-2 0,-10 60 2 0,3 13-2 0,7-73 0 15,0 0 0-15,-2 85 1 0,4-4-1 0,-2-81-1 16,0 0 1-16,12 69 0 0,6-20 0 0,-18-49-5 15,0 0 5-15,23 27-5 0,7-11 5 0,-30-16-12 0,0 0 12 16,33 0-11-16,-1-12 11 0,-32 12-19 0,0 0 19 16,35-23-19-16,6-11 19 0,-41 34-16 0,0 0 16 0,31-44-15 15,-6-9 15-15,-25 53-11 0,0 0 11 0,19-56-10 16,-10-1 10-16,-9 57-7 0,0 0 7 0,-1-52-6 16,-14 7 6-16,15 45-4 0,0 0 4 0,-26-39-3 15,-13 6 3-15,39 33-3 0,0 0 3 0,-44-25-2 16,3 10 2-16,41 15-2 0,0 0 2 0,-37-12-2 15,13 7 2-15,24 5-2 0,0 0 2 0,-16-7-2 16,7 7 2-16,9 0-3 0,0 0 3 0,0 0-2 16,0 0 2-16,0 0-2 0,0 0 2 0,0 0-1 15,2-9 1-15,-2 9-1 0,0 0 1 0,17-19 0 16,19-7 0-16,-36 26 0 0,0 0 0 0,46-31 0 16,8 1 0-16,-54 30 2 0,0 0-2 0,57-31 2 0,3 7-2 15,-60 24 8-15,0 0-8 0,51-17 9 0,-7 5-9 16,-44 12 14-16,0 0-14 0,35 0 15 0,-8 5-15 15,-27-5 18-15,0 0-18 0,21 21 19 0,-5 15-19 16,-16-36 18-16,0 0-18 0,10 47 19 0,-4-2-19 16,-6-45 18-16,0 0-18 0,1 48 19 0,-1 9-19 15,0-57 10-15,0 0-10 0,2 57 10 0,2 2-10 16,-4-59 6-16,0 0-6 0,5 57 7 0,7-12-7 0,-12-45 4 16,0 0-4-16,11 31 5 0,1-10-5 0,-12-21 2 15,0 0-2-15,13 12 2 0,9-12-2 0,-22 0 0 16,0 0 0-16,29-12 1 0,2-12-1 0,-31 24 0 0,0 0 0 15,36-36 0-15,-4-20 0 0,-32 56-1 0,0 0 1 16,24-57 0-16,-4-7 0 0,-20 64-2 0,0 0 2 16,14-66-1-16,-9-3 1 0,-5 69-3 0,0 0 3 15,0-73-2-15,-12 6 2 0,12 67-3 0,0 0 3 16,-18-57-2-16,-7 24 2 0,25 33-2 0,0 0 2 16,-35-19-2-16,-2 14 2 0,37 5-5 0,0 0 5 0,-41 5-4 15,6 7 4-15,35-12-7 0,0 0 7 0,-26 16-7 16,12-1 7-16,14-15-8 0,0 0 8 0,-6 14-7 15,3-7 7-15,3-7-6 0,0 0 6 0,0 0-5 16,0 0 5-16,0 0-4 0,0 0 4 0,17-12-3 16,13-9 3-16,-30 21-2 0,0 0 2 0,43-31-2 15,11-2 2-15,-54 33 0 0,0 0 0 0,59-43 0 16,1-2 0-16,-60 45 0 0,0 0 0 0,61-49 0 16,-10-11 0-16,-51 60 1 0,0 0-1 0,48-61 2 15,-2 1-2-15,-46 60 3 0,0 0-3 0,41-61 3 0,-6 0-3 16,-35 61 5-16,0 0-5 0,28-48 5 0,-10 12-5 15,-18 36 8-15,0 0-8 0,12-30 9 0,-5 11-9 16,-7 19 11-16,0 0-11 0,4-17 11 0,-3 10-11 16,-1 7 11-16,0 0-11 0,0 0 11 0,0 0-11 15,0 0 7-15,0 0-7 0,0 0 8 0,7 28-8 16,-7-28 5-16,0 0-5 0,2 33 5 0,0 10-5 0,-2-43 3 16,0 0-3-16,2 48 3 0,1 15-3 15,-3-63 1-15,0 0-1 0,0 76 2 0,6 5-2 0,-6-81 0 16,0 0 0-16,5 92 1 0,2 8-1 0,-7-100 0 15,0 0 0-15,0 102 1 0,-5 11-1 0,5-113 0 0,0 0 0 16,-4 121 1-16,1 12-1 0,3-133 0 0,0 0 0 16,-2 133 1-16,0-11-1 0,2-122 0 0,0 0 0 15,2 110 1-15,3 3-1 0,-5-113 0 0,0 0 0 16,5 100 0-16,1-12 0 0,-6-88 0 0,0 0 0 16,7 73 0-16,2-12 0 0,-9-61 0 0,0 0 0 0,8 45 0 15,1-18 0-15,-9-27 0 0,0 0 0 0,9 14 0 16,3-7 0-16,-12-7 0 0,0 0 0 0,20-12 0 15,8-12 0-15,-28 24 0 0,0 0 0 0,32-40 0 16,-1-5 0-16,-31 45 0 0,0 0 0 0,22-68 0 16,-3-18 0-16,-19 86 0 0,0 0 0 0,12-100 0 15,-3-9 0-15,-9 109 0 0,0 0 0 0,0-106 0 16,-7 2 0-16,7 104 1 0,0 0-1 0,-12-86 1 16,-2 27-1-16,14 59 3 0,0 0-3 0,-23-45 3 15,-14 8-3-15,37 37 3 0,0 0-3 0,-48-29 4 16,-5 17-4-16,53 12 2 0,0 0-2 0,-53-4 3 0,0 13-3 15,53-9 2-15,0 0-2 0,-38 5 2 0,16-1-2 16,22-4 0-16,0 0 0 0,-8 0 1 0,8 0-1 16,0 0 0-16,0 0 0 0,-9 3 0 0,9-3 0 15,0 0-1-15,0 0 1 0,9-5 0 0,19-5 0 16,-28 10-1-16,0 0 1 0,39-21 0 0,12-12 0 16,-51 33 0-16,0 0 0 0,56-43 0 0,4-2 0 0,-60 45 0 15,0 0 0-15,60-52 0 0,7-5 0 0,-67 57 0 16,0 0 0-16,69-54 1 0,-2 2-1 0,-67 52 2 15,0 0-2-15,58-40 2 0,-12 4-2 0,-46 36 5 0,0 0-5 16,34-28 5-16,-13 14-5 0,-21 14 6 0,0 0-6 16,12-10 7-16,-5 8-7 0,-7 2 4 0,0 0-4 15,0 0 5-15,14 6-5 0,-14-6 5 0,0 0-5 16,14 12 5-16,-3 12-5 0,-11-24 4 0,0 0-4 16,12 31 5-16,-6 5-5 0,-6-36 2 0,0 0-2 15,5 33 3-15,-2 7-3 0,-3-40 2 0,0 0-2 16,7 38 2-16,4-7-2 0,-11-31 1 0,0 0-1 0,12 25 1 15,-1-10-1-15,-11-15 0 0,0 0 0 0,9 12 0 16,-9-12 0-16,0 0 0 0,0 0 0 0,9 5 0 16,-9-5 0-16,0 0-1 0,0 0 1 0,0 0 0 15,0 0 0-15,0 0-1 0,0 0 1 0,0 0-1 16,0 0 1-16,0 0-1 0,0 0 1 0,0 0 0 16,0 0 0-16,0 0 0 0,0 0 0 0,12-17 0 15,7-19 0-15,-19 36 0 0,0 0 0 0,23-44 0 16,0 0 0-16,-23 44 1 0,0 0-1 0,20-33 2 0,-8 10-2 15,-12 23 4-15,0 0-4 0,12-17 4 0,2 5-4 16,-14 12 5-16,0 0-5 0,15-9 6 0,-3 6-6 16,-12 3 5-16,0 0-5 0,10 8 5 0,8 11-5 15,-18-19 4-15,0 0-4 0,18 30 5 0,-4 6-5 16,-14-36 2-16,0 0-2 0,12 40 2 0,-3-7-2 16,-9-33 0-16,0 0 0 0,9 19 1 0,0-11-1 15,-9-8 0-15,0 0 0 0,10 0 0 0,3-7 0 0,-13 7 0 16,0 0 0-16,19-20 0 0,18-29 0 0,-37 49 0 15,0 0 0-15,41-53 0 0,1 4 0 0,-42 49 0 16,0 0 0-16,39-47 1 0,-8 9-1 0,-31 38 1 16,0 0-1-16,25-31 2 0,-2 14-2 0,-23 17 4 15,0 0-4-15,23-4 4 0,11 4-4 0,-34 0 2 0,0 0-2 16,35 13 3-16,-2 7-3 0,-33-20 1 0,0 0-1 16,34 25 1-16,1-1-1 0,-35-24 0 0,0 0 0 0,35 19 1 15,8-7-1-15,-43-12 0 0,0 0 0 0,49 5 1 16,1-5-1-16,-50 0 0 0,0 0 0 0,54-12 1 15,6-9-1-15,-60 21 0 0,0 0 0 0,58-27 1 16,-1-10-1-16,-57 37 1 0,0 0-1 0,53-45 2 16,-6-3-2-16,-47 48 2 0,0 0-2 0,43-57 2 15,-8-11-2-15,-35 68 2 0,0 0-2 0,28-60 2 16,-10 11-2-16,-18 49 1 0,0 0-1 0,10-33 2 16,-4 9-2-16,-6 24 0 0,0 0 0 0,-6-16 1 15,-9-1-1-15,15 17 0 0,0 0 0 0,-23-3 0 16,-6 18 0-16,29-15-1 0,0 0 1 0,-26 24-1 15,-2 9 1-15,28-33-4 0,0 0 4 0,-25 37-4 0,6-4 4 16,19-33-8-16,0 0 8 0,-13 20-8 0,10-8 8 16,3-12-13-16,0 0 13 0,0 7-13 0,0-7 13 15,0 0-19-15,0 0 19 0,0 0-18 0,0 0 18 16,0 0-22-16,0 0 22 0,10 13-21 0,4 2 21 16,-14-15-23-16,0 0 23 0,18 21-22 0,-2 7 22 15,-16-28-17-15,0 0 17 0,11 41-17 0,-3 14 17 16,-8-55-13-16,0 0 13 0,11 73-12 0,-2 8 12 0,-9-81-9 15,0 0 9-15,3 94-9 0,-1 15 9 0,-2-109-6 16,0 0 6-16,-4 112-5 0,-6 3 5 0,10-115-5 0,0 0 5 16,-21 117-4-16,-13 3 4 0,34-120-4 0,0 0 4 15,-37 110-3-15,-2-18 3 0,39-92-3 16,0 0 3-16,-42 82-2 0,-2-13 2 0,44-69-4 0,0 0 4 16,-41 55-4-16,10-22 4 0,31-33-5 0,0 0 5 15,-29 19-5-15,12-14 5 0,17-5-6 0,0 0 6 16,-14-17-5-16,1-23 5 0,13 40-1 0,0 0 1 0,-12-52 0 15,7-14 0-15,5 66 1 0,0 0-1 0,1-79 1 16,12-11-1-16,-13 90 6 0,0 0-6 0,19-97 6 16,6 9-6-16,-25 88 13 0,0 0-13 0,25-82 14 15,1 10-14-15,-26 72 16 0,0 0-16 0,25-64 17 16,5-2-17-16,-30 66 6 0,0 0-6 0,26-61 6 16,-6 1-6-16,-1-1-1139 0</inkml:trace>
  <inkml:trace contextRef="#ctx0" brushRef="#br0" timeOffset="24783.3">20218 1892 673 0,'0'0'0'0,"0"0"0"0,0 0 0 0,0 0 5 0,0 0-5 15,-2-7 6-15,-5 7-6 0,7 0 1 0,0 0-1 16,-11 10 2-16,-8 11-2 0,-1-1-456 0</inkml:trace>
  <inkml:trace contextRef="#ctx0" brushRef="#br0" timeOffset="26786.25">19810 4913 819 0,'0'0'0'0,"0"0"0"0,0 0 0 0,0 0-27 15,0 0 27-15,9 0-26 0,9-7 26 0,-18 7-1 16,0 0 1-16,24-14-1 0,12-10 1 0,-36 24 5 16,0 0-5-16,35-28 5 0,-12 1-5 0,-23 27 30 15,0 0-30-15,21-37 30 0,7-16-30 0,-28 53 51 16,0 0-51-16,21-61 51 0,-5-3-51 0,-16 64 66 16,0 0-66-16,7-69 67 0,-7 1-67 0,0 68 66 0,0 0-66 15,-8-74 67-15,-10-2-67 0,18 76 53 0,0 0-53 0,-21-64 54 16,3 22-54-16,18 42 44 0,0 0-44 0,-25-22 44 15,-19 17-44-15,44 5 38 0,0 0-38 0,-49 15 39 16,0 27-39-16,49-42 29 0,0 0-29 0,-43 52 30 16,11 17-30-16,32-69 22 0,0 0-22 0,-21 76 23 15,11 5-23-15,10-81 10 0,0 0-10 0,1 89 10 16,17 7-10-16,-18-96 4 0,0 0-4 0,27 90 5 16,11-10-5-16,-38-80 1 0,0 0-1 0,44 66 2 15,4-14-2-15,-48-52 0 0,0 0 0 0,49 40 0 16,1-13 0-16,-50-27 0 0,0 0 0 0,51 18 0 15,4-15 0-15,-55-3 0 0,0 0 0 0,51-9 0 16,-7-6 0-16,-44 15-1 0,0 0 1 0,41-23 0 0,-6-6 0 16,-35 29 0-16,0 0 0 0,33-43 0 0,-1-18 0 15,-32 61 0-15,0 0 0 0,28-74 0 0,1-20 0 16,-29 94 0-16,0 0 0 0,26-100 1 0,-3 6-1 16,-23 94 1-16,0 0-1 0,23-88 1 0,-9 12-1 15,-14 76 3-15,0 0-3 0,12-69 4 0,-3 17-4 16,-9 52 5-16,0 0-5 0,7-42 6 0,-3 20-6 15,-4 22 9-15,0 0-9 0,3-12 10 0,-3 6-10 16,0 6 13-16,0 0-13 0,0 0 14 0,0 0-14 0,0 0 13 16,0 0-13-16,9 6 14 0,2 25-14 0,-11-31 10 0,0 0-10 15,12 40 11-15,-3 13-11 0,-9-53 7 16,0 0-7-16,10 57 7 0,3 7-7 0,-13-64 4 0,0 0-4 16,9 68 4-16,1-6-4 0,-10-62 1 0,0 0-1 15,12 68 1-15,-3-4-1 0,-9-64 0 0,0 0 0 16,9 57 0-16,0-12 0 0,-9-45 0 0,0 0 0 0,14 31 0 15,-5-10 0-15,-9-21 0 0,0 0 0 0,5 12 0 16,0-7 0-16,-5-5-1 0,0 0 1 0,0 0 0 16,0 0 0-16,0 0-1 0,0 0 1 0,13 0-1 15,-4-9 1-15,-9 9-2 0,0 0 2 0,12-31-1 16,9-28 1-16,-21 59-1 0,0 0 1 0,21-79 0 16,0-18 0-16,-21 97 0 0,0 0 0 0,18-94 0 15,-4 6 0-15,-14 88 0 0,0 0 0 0,14-69 0 16,0 24 0-16,-14 45 0 0,0 0 0 0,11-31 1 15,-7 13-1-15,-4 18 1 0,0 0-1 0,8 0 2 0,14 14-2 16,-22-14 1-16,0 0-1 0,17 35 2 16,-8 26-2-16,-9-61 0 0,0 0 0 0,4 74 1 0,-4 9-1 15,0-83 0-15,0 0 0 0,0 78 0 0,3-14 0 16,-3-64-1-16,0 0 1 0,4 48-1 0,-3-23 1 16,-1-25-4-16,0 0 4 0,0 12-4 0,0-4 4 15,0-8-6-15,0 0 6 0,4-12-6 0,3-17 6 16,-7 29-7-16,0 0 7 0,10-43-7 0,8-15 7 0,-18 58-4 15,0 0 4-15,18-60-4 0,5-1 4 0,-23 61 0 16,0 0 0-16,17-48 0 0,-10 20 0 0,-7 28 1 16,0 0-1-16,6-17 2 0,-5 10-2 0,-1 7 3 15,0 0-3-15,0 0 4 0,18 9-4 0,-18-9 6 16,0 0-6-16,14 15 6 0,4 16-6 0,-18-31 3 16,0 0-3-16,16 37 4 0,3 1-4 0,-19-38 4 15,0 0-4-15,21 34 4 0,6-1-4 0,-27-33 0 0,0 0 0 16,24 24 1-16,-4-8-1 0,-20-16-1 0,0 0 1 15,17 9-1-15,1-9 1 0,-18 0-4 0,0 0 4 16,23-9-3-16,14-13 3 0,-37 22-6 0,0 0 6 0,39-30-5 16,1-10 5-16,-40 40-3 0,0 0 3 0,39-53-3 15,-5-11 3-15,-34 64 0 0,0 0 0 0,28-80 0 16,-7-5 0-16,-21 85 1 0,0 0-1 0,20-81 1 16,-12 12-1-16,-8 69 5 0,0 0-5 0,6-52 6 15,-3 28-6-15,-3 24 9 0,0 0-9 0,-7-6 9 16,-3 15-9-16,10-9 13 0,0 0-13 0,-18 33 14 15,-10 34-14-15,28-67 9 0,0 0-9 0,-27 85 10 16,4 9-10-16,23-94 3 0,0 0-3 0,-16 90 3 16,9-19-3-16,7-71 0 0,0 0 0 0,0 48 0 0,6-19 0 15,-6-29-2-15,0 0 2 0,9 19-2 0,-1-6 2 16,-8-13-8-16,0 0 8 0,16-7-8 0,12-21 8 16,-28 28-22-16,0 0 22 0,30-42-22 0,0-15 22 15,-30 57-24-15,0 0 24 0,23-72-23 0,0-8 23 16,-23 80-9-16,0 0 9 0,21-85-9 0,2 13 9 15,-23 72-3-15,0 0 3 0,18-58-3 0,-9 31 3 16,-9 27-1-16,0 0 1 0,5-18-1 0,0 12 1 16,-5 6-1-16,0 0 1 0,7 15 0 0,4 30 0 0,-11-45-1 15,0 0 1-15,11 64-1 0,-1 17 1 0,-10-81-2 16,0 0 2-16,13 80-1 0,2-7 1 0,-15-73-4 16,0 0 4-16,16 53-4 0,0-21 4 0,-16-32-8 0,0 0 8 15,14 17-7-15,0-14 7 0,-14-3-17 0,0 0 17 16,25-15-17-16,12-34 17 0,-37 49-15 0,0 0 15 15,42-65-15-15,-1-15 15 0,-41 80-6 0,0 0 6 0,37-90-6 16,-2-10 6-16,-35 100-2 0,0 0 2 0,32-94-2 16,-2 2 2-16,-30 92 0 0,0 0 0 15,21-72 0-15,-8 39 0 0,-13 33 4 0,0 0-4 0,7-21 4 16,-2 14-4-16,-5 7 9 0,0 0-9 16,3 16 9-16,5 32-9 0,-8-48 10 0,0 0-10 0,7 61 11 15,1-1-11-15,-8-60 9 0,0 0-9 0,11 61 10 16,1-1-10-16,-12-60 2 0,0 0-2 0,20 58 2 15,10-7-2-15,-30-51 0 0,0 0 0 0,31 40 0 16,5-10 0-16,-36-30-1 0,0 0 1 0,40 12 0 16,8-9 0-16,-48-3-1 0,0 0 1 0,48-12-1 0,6-12 1 15,-54 24-2-15,0 0 2 0,51-40-1 0,8-5 1 16,-59 45-1-16,0 0 1 0,58-57-1 0,-3-4 1 16,-55 61 0-16,0 0 0 0,58-79 0 0,5-18 0 15,-63 97 2-15,0 0-2 0,62-106 2 0,-7-15-2 16,-55 121 6-16,0 0-6 0,51-121 6 0,-5-4-6 15,-46 125 12-15,0 0-12 0,35-114 13 0,-14 21-13 16,-21 93 17-16,0 0-17 0,11-80 17 0,-10 14-17 16,-1 66 20-16,0 0-20 0,-1-51 20 0,-1 18-20 0,2 33 13 15,0 0-13-15,-4-19 14 0,1 6-14 0,3 13 8 16,0 0-8-16,-7-3 9 0,-9 13-9 0,16-10 4 16,0 0-4-16,-18 30 4 0,1 18-4 0,17-48 0 0,0 0 0 15,-14 61 0-15,3 8 0 0,11-69-1 0,0 0 1 16,-5 83 0-16,5 16 0 0,0-99-4 0,0 0 4 15,8 100-4-15,7-3 4 0,-15-97-7 0,0 0 7 16,23 85-7-16,3-9 7 0,-26-76-6 0,0 0 6 16,30 66-6-16,3-18 6 0,-33-48-4 0,0 0 4 15,39 31-4-15,4-22 4 0,-43-9-3 0,0 0 3 0,49-19-2 16,9-23 2-16,-58 42-8 0,0 0 8 0,51-64-7 16,-8-12 7-16,-3 2-1230 0</inkml:trace>
  <inkml:trace contextRef="#ctx0" brushRef="#br0" timeOffset="27269.41">22139 2914 404 0,'0'0'0'15,"-4"16"0"-15,-5 17 0 0,9-33 27 0,0 0-27 16,-12 46 28-16,0 5-28 0,12-51 23 0,0 0-23 16,-6 52 24-16,10-13-24 0,-4-39 19 0,0 0-19 0,9 33 20 15,5-12-20-15,-14-21 13 0,0 0-13 0,17 16 13 16,3-8-13-16,-20-8 8 0,0 0-8 0,21 4 9 16,0-10-9-16,-21 6 9 0,0 0-9 0,21-12 10 15,-1-3-10-15,-20 15 22 0,0 0-22 0,14-24 22 16,-4-13-22-16,-10 37 48 0,0 0-48 0,0-43 49 15,-10-2-49-15,10 45 63 0,0 0-63 0,-13-45 63 16,3 17-63-16,10 28 78 0,0 0-78 0,-13-17 79 16,-13-2-79-16,26 19 72 0,0 0-72 0,-32-4 72 15,-5 20-72-15,37-16 49 0,0 0-49 0,-46 28 49 0,-5 12-49 16,0-2-895-16</inkml:trace>
  <inkml:trace contextRef="#ctx0" brushRef="#br0" timeOffset="30084.02">24024 4217 1121 0,'0'0'0'0,"-3"-15"0"16,-6-18 0-16,9 33 38 0,0 0-38 0,-11-40 38 16,-1-5-38-16,12 45 77 0,0 0-77 0,-12-40 77 15,-1 20-77-15,13 20 47 0,0 0-47 0,-19-4 47 16,-15 9-47-16,34-5 21 0,0 0-21 0,-51 31 22 0,-23 39-22 16,74-70 13-16,0 0-13 0,-76 97 13 0,6 27-13 15,70-124 3-15,0 0-3 0,-62 137 3 0,13 1-3 16,49-138-1-16,0 0 1 0,-34 121-1 0,23-41 1 15,11-80-12-15,0 0 12 0,4 59-12 0,8-28 12 16,-12-31-26-16,0 0 26 0,29 5-25 0,13-26 25 16,-42 21-34-16,0 0 34 0,47-48-34 0,5-30 34 15,-52 78-22-15,0 0 22 0,49-88-22 0,-1-2 22 16,-48 90-7-16,0 0 7 0,44-100-7 0,-7-16 7 0,-37 116-1 16,0 0 1-16,35-111-1 0,-5 10 1 0,-30 101 4 15,0 0-4-15,23-76 4 0,-12 35-4 0,-11 41 17 0,0 0-17 16,7-19 17-16,-2 7-17 0,-5 12 26 0,0 0-26 15,0 0 27-15,10 31-27 0,-10-31 31 0,0 0-31 16,4 41 31-16,-4 20-31 0,0-61 24 0,0 0-24 16,4 67 24-16,4-1-24 0,-8-66 17 0,0 0-17 0,16 61 17 15,7-9-17-15,-23-52 10 0,0 0-10 16,30 41 11-16,5-10-11 0,-35-31 7 0,0 0-7 16,41 25 8-16,3-13-8 0,-44-12 5 0,0 0-5 0,41 8 6 15,-8-8-6-15,-33 0 4 0,0 0-4 0,37-8 5 16,11-17-5-16,-48 25 5 0,0 0-5 0,42-27 6 15,-14 6-6-15,-28 21 10 0,0 0-10 0,23-31 11 16,4-19-11-16,-27 50 14 0,0 0-14 0,21-56 15 16,-10-1-15-16,-11 57 24 0,0 0-24 0,3-45 25 15,-3 21-25-15,0 24 31 0,0 0-31 0,0-16 32 16,0 8-32-16,0 8 30 0,0 0-30 0,-9 1 30 0,-12 15-30 16,21-16 28-16,0 0-28 0,-26 24 29 0,-1 16-29 15,27-40 10-15,0 0-10 0,-21 45 11 0,3-5-11 16,18-40 1-16,0 0-1 0,-10 33 1 0,8-14-1 15,2-19-2-15,0 0 2 0,0 14-2 0,-2-4 2 16,2-10-12-16,0 0 12 0,0 0-12 0,14-12 12 16,-14 12-21-16,0 0 21 0,22-31-21 0,13-21 21 15,-35 52-22-15,0 0 22 0,40-63-22 0,1-13 22 16,-41 76-17-16,0 0 17 0,44-84-16 0,4-13 16 0,-48 97-3 16,0 0 3-16,42-109-2 0,-5-21 2 15,-37 130 0-15,0 0 0 0,32-140 0 0,-4-2 0 0,-28 142 4 16,0 0-4-16,23-127 4 0,-7 39-4 0,-16 88 13 15,0 0-13-15,9-64 14 0,-8 35-14 0,-1 29 18 0,0 0-18 16,-3-12 19-16,3 12-19 0,0 0 19 0,0 0-19 16,-16 26 20-16,0 25-20 0,16-51 16 0,0 0-16 15,-16 73 17-15,-3 24-17 0,19-97 12 0,0 0-12 0,-14 104 13 16,7 3-13-16,7-107 8 0,0 0-8 0,5 107 8 16,14-4-8-16,-19-103 2 0,0 0-2 0,34 91 2 15,14-18-2-15,-48-73 0 0,0 0 0 0,56 57 0 16,7-21 0-16,-63-36 0 0,0 0 0 0,73 25 0 15,8-17 0-15,-81-8-2 0,0 0 2 0,86-5-1 16,4-10 1-16,-90 15-3 0,0 0 3 0,85-32-2 16,-2 0 2-16,-83 32-2 0,0 0 2 0,72-49-2 15,-15-8 2-15,-57 57 0 0,0 0 0 0,47-73 0 16,-10-6 0-16,-37 79 2 0,0 0-2 0,29-78 2 16,-14 14-2-16,-15 64 10 0,0 0-10 0,7-49 11 0,-8 29-11 15,1 20 15-15,0 0-15 0,-20 0 15 16,-24 19-15-16,44-19 16 0,0 0-16 0,-56 38 17 0,-8 17-17 15,64-55 8-15,0 0-8 0,-61 62 9 0,9 11-9 16,52-73 1-16,0 0-1 0,-40 71 1 0,13-10-1 16,27-61-4-16,0 0 4 0,-14 50-3 0,14-10 3 15,0-40-21-15,0 0 21 0,11 27-20 0,5-15 20 0,-16-12-39 16,0 0 39-16,28 0-39 0,16-8 39 0,-44 8-44 16,0 0 44-16,51-23-43 0,6-15 43 0,-57 38-34 15,0 0 34-15,54-55-33 0,3-18 33 0,-57 73-25 16,0 0 25-16,54-81-25 0,-2-16 25 0,-52 97-2 0,0 0 2 15,45-113-2-15,-8-16 2 0,-37 129 1 0,0 0-1 16,39-141 1-16,4-2-1 0,-43 143 10 0,0 0-10 16,37-125 10-16,-13 25-10 0,-24 100 19 0,0 0-19 15,16-76 20-15,-12 38-20 0,-4 38 21 0,0 0-21 16,0-25 22-16,2 15-22 0,-2 10 20 0,0 0-20 0,-13 10 21 16,-20 23-21-16,33-33 17 0,0 0-17 0,-41 52 17 15,4 14-17-15,37-66 16 0,0 0-16 0,-33 76 16 16,6 2-16-16,27-78 6 0,0 0-6 0,-25 92 6 15,2 8-6-15,23-100 2 0,0 0-2 0,-15 102 2 16,9-2-2-16,6-100 0 0,0 0 0 0,2 97 0 16,5-7 0-16,-7-90-1 0,0 0 1 0,14 80 0 15,6-14 0-15,-20-66-3 0,0 0 3 0,19 52-2 16,-1-20 2-16,-18-32-5 0,0 0 5 0,16 20-5 16,-6-8 5-16,-10-12-5 0,0 0 5 0,14 0-5 15,9-7 5-15,-23 7-2 0,0 0 2 0,37-25-1 0,18-20 1 16,-55 45 0-16,0 0 0 0,58-57 0 0,-1-10 0 15,-57 67 0-15,0 0 0 0,58-69 1 0,5-1-1 16,-63 70 2-16,0 0-2 0,64-55 2 0,3 22-2 16,-67 33 1-16,0 0-1 0,61-15 2 0,-6 18-2 15,-55-3 1-15,0 0-1 0,44 16 2 0,-8 10-2 16,-36-26 1-16,0 0-1 0,30 31 1 0,-6 9-1 16,-24-40 0-16,0 0 0 0,21 38 0 0,2 1 0 0,-23-39-1 15,0 0 1-15,27 40 0 0,-4-3 0 0,-23-37-3 16,0 0 3-16,26 32-3 0,6-4 3 0,-32-28-8 15,0 0 8-15,35 17-7 0,6-6 7 0,-41-11-12 0,0 0 12 16,46-4-12-16,5-8 12 0,-51 12-13 0,0 0 13 16,53-20-12-16,-6-5 12 0,-47 25-7 0,0 0 7 15,44-36-7-15,4-4 7 0,-48 40-2 0,0 0 2 0,41-43-1 16,-13 7 1-16,-28 36 0 0,0 0 0 0,21-45 0 16,-3-18 0-16,-18 63 2 0,0 0-2 0,12-55 3 15,-7 24-3-15,-5 31 7 0,0 0-7 0,2-18 8 16,-5 10-8-16,3 8 10 0,0 0-10 0,-16 0 11 15,-16 14-11-15,32-14 11 0,0 0-11 0,-35 26 11 16,5 15-11-16,30-41 3 0,0 0-3 0,-27 45 3 16,4 7-3-16,23-52 0 0,0 0 0 0,-12 52 0 15,10-2 0-15,2-50 0 0,0 0 0 0,5 43 0 16,10-10 0-16,-15-33-2 0,0 0 2 0,14 24-2 16,-4-11 2-16,-10-13-5 0,0 0 5 0,16 0-5 15,11-9 5-15,-27 9-6 0,0 0 6 0,37-19-6 16,5-7 6-16,-42 26-6 0,0 0 6 0,49-31-5 0,11-6 5 15,-60 37-2-15,0 0 2 0,57-32-1 0,-18 11 1 16,-39 21 0-16,0 0 0 0,37-12 0 0,0 0 0 16,-37 12 0-16,0 0 0 0,33 1 0 0,-6 15 0 15,-27-16 0-15,0 0 0 0,15 24 1 0,-11 16-1 16,-4-40 0-16,0 0 0 0,-5 45 1 0,-4 3-1 0,9-48 0 16,0 0 0-16,-16 44 0 0,0-8 0 0,16-36 0 15,0 0 0-15,-12 24 0 0,7-12 0 0,5-12 0 16,0 0 0-16,0 0 0 0,-2 5 0 0,2-5 0 15,0 0 0-15,0 0 0 0,2-5 0 0,-2 5 0 0,0 0 0 16,7-15 1-16,8-13-1 0,-15 28 2 16,0 0-2-16,23-41 3 0,7-11-3 0,-30 52 6 0,0 0-6 15,37-58 6-15,4-2-6 0,-41 60 10 16,0 0-10-16,51-64 11 0,7-5-11 0,-58 69 13 0,0 0-13 16,55-57 13-16,-16 25-13 0,-39 32 10 0,0 0-10 0,44-20 11 15,12 8-11-15,-56 12 6 0,0 0-6 0,57 3 6 16,-15 18-6-16,-42-21 2 0,0 0-2 0,32 33 3 15,-11 3-3-15,-21-36 0 0,0 0 0 0,12 40 1 16,-5-4-1-16,-7-36 0 0,0 0 0 0,2 36 0 16,-9-6 0-16,7-30-1 0,0 0 1 0,-16 31 0 15,-10-2 0-15,26-29-2 0,0 0 2 0,-28 25-1 16,1-6 1-16,27-19-3 0,0 0 3 0,-19 8-3 16,12-4 3-16,7-4-3 0,0 0 3 0,0 0-3 15,0 0 3-15,0 0-1 0,0 0 1 0,0 0-1 16,0 0 1-16,0 0 0 0,0 0 0 0,0 0 0 0,0 0 0 15,0 0 2-15,0 0-2 0,0 0 2 0,0 0-2 16,0 0 4-16,0 0-4 0,14 0 5 0,10-12-5 16,-24 12 6-16,0 0-6 0,45-19 6 0,11-11-6 15,-56 30 4-15,0 0-4 0,60-34 5 0,-2 1-5 16,-58 33 3-16,0 0-3 0,55-40 4 0,0-9-4 16,-55 49 2-16,0 0-2 0,49-57 2 0,-10-7-2 15,-39 64 5-15,0 0-5 0,30-60 6 0,-11 11-6 16,-19 49 9-16,0 0-9 0,13-38 9 0,-6 14-9 0,-7 24 13 15,0 0-13-15,-6-12 13 0,-13 0-13 0,19 12 13 16,0 0-13-16,-28 0 13 0,-8 14-13 0,36-14 10 16,0 0-10-16,-38 27 11 0,4 17-11 0,34-44 4 0,0 0-4 15,-23 45 5-15,11 3-5 0,12-48 1 0,0 0-1 16,-2 49 1-16,13-8-1 0,-11-41 0 0,0 0 0 16,15 35 0-16,1-11 0 0,-16-24-1 0,0 0 1 15,22 12-1-15,6-3 1 0,-28-9-4 0,0 0 4 0,33 3-3 16,11-10 3-16,-44 7-6 0,0 0 6 0,53-12-6 15,11-14 6-15,-64 26-6 0,0 0 6 0,67-36-5 16,5-13 5-16,-72 49-4 0,0 0 4 0,78-62-4 16,3-12 4-16,-81 74-1 0,0 0 1 0,77-77 0 15,-4 8 0-15,-73 69 0 0,0 0 0 0,54-52 1 16,-24 25-1-16,-30 27 3 0,0 0-3 0,18-14 4 16,-6 2-4-16,-12 12 5 0,0 0-5 0,11 0 6 15,3 5-6-15,-14-5 5 0,0 0-5 0,20 12 6 16,2 9-6-16,-22-21 4 0,0 0-4 0,30 27 4 15,0 5-4-15,-30-32 0 0,0 0 0 0,30 32 1 0,0 5-1 16,-30-37 0-16,0 0 0 0,23 40 0 0,-10 8 0 16,-13-48-1-16,0 0 1 0,-2 47 0 0,-12-4 0 15,14-43-2-15,0 0 2 0,-25 40-1 0,-10-4 1 16,35-36-2-16,0 0 2 0,-37 33-2 0,3-5 2 16,34-28-2-16,0 0 2 0,-24 17-2 0,9-10 2 15,15-7-3-15,0 0 3 0,0 0-3 0,0 0 3 0,0 0-11 16,0 0 11-16,22-9-10 0,39-22 10 0,3 0-1499 15</inkml:trace>
  <inkml:trace contextRef="#ctx0" brushRef="#br0" timeOffset="30225.16">30711 3108 1300 0,'0'0'0'15,"0"0"0"-15,-12 7 0 0,12-7 2 0,0 0-2 16,-20 17 3-16,-10 14-3 0,30-31 3 0,0 0-3 0,-31 33 3 15,2 4-3-15,29-37-9 0,0 0 9 0,-31 17-8 16,-8-22 8-16,-2 0-911 0</inkml:trace>
  <inkml:trace contextRef="#ctx0" brushRef="#br0" timeOffset="32452.17">14175 13658 987 0,'0'0'0'0,"0"0"0"16,0 0 0-16,0 0 28 0,0 0-28 0,0 0 28 15,0 0-28-15,0 0 87 0,0 0-87 0,0 0 87 16,0 0-87-16,0 0 100 0,0 0-100 0,0 0 101 16,0 0-101-16,0 0 72 0,0 0-72 0,0 0 72 0,0 0-72 15,0 0 42-15,0 0-42 0,0 0 42 0,0 0-42 16,0 0 29-16,0 0-29 0,0 0 29 0,0 0-29 16,0 0 21-16,0 0-21 0,0 0 21 0,0 0-21 15,0 0 10-15,0 0-10 0,0 0 11 0,-6 20-11 16,6-20 4-16,0 0-4 0,0 25 4 0,0 18-4 15,0-43 1-15,0 0-1 0,0 50 2 0,-3 7-2 16,3-57 0-16,0 0 0 0,-13 66 0 0,-1 12 0 0,14-78 0 16,0 0 0-16,-14 79 0 0,-7 13 0 0,21-92-1 15,0 0 1-15,-23 97 0 0,-5 0 0 0,28-97-1 16,0 0 1-16,-28 97-1 0,3-5 1 0,25-92-1 16,0 0 1-16,-25 90-1 0,4-4 1 0,21-86-2 15,0 0 2-15,-23 76-2 0,0-12 2 0,23-64-3 16,0 0 3-16,-23 49-3 0,0-18 3 0,2 0-1263 0</inkml:trace>
  <inkml:trace contextRef="#ctx0" brushRef="#br0" timeOffset="32951.12">13972 13270 1054 0,'0'0'0'0,"9"9"0"0,19 13 0 16,-28-22 17-16,0 0-17 0,44 30 17 0,5-5-17 15,-49-25 23-15,0 0-23 0,64 28 24 0,12-2-24 16,-76-26 20-16,0 0-20 0,86 24 20 0,9 1-20 15,-95-25 20-15,0 0-20 0,99 29 20 0,2-1-20 16,-101-28 21-16,0 0-21 0,98 33 22 0,-4-2-22 16,-94-31 23-16,0 0-23 0,88 38 23 0,-12 3-23 0,-76-41 21 15,0 0-21-15,69 47 22 0,-13-5-22 0,-56-42 25 16,0 0-25-16,39 45 25 0,-18 5-25 0,-21-50 22 0,0 0-22 16,0 62 23-16,-21 18-23 0,21-80 22 0,0 0-22 15,-37 79 23-15,-14 6-23 0,51-85 23 0,0 0-23 16,-62 90 23-16,-3 2-23 0,65-92 25 0,0 0-25 15,-74 95 26-15,-6-2-26 0,80-93 30 0,0 0-30 0,-81 94 31 16,5 4-31-16,76-98 29 0,0 0-29 0,-77 96 29 16,10-10-29-16,67-86 28 0,0 0-28 0,-64 76 28 15,8-17-28-15,56-59 19 0,0 0-19 0,-46 43 20 16,12-17-20-16,34-26 13 0,0 0-13 0,-21 16 14 16,11-7-14-16,10-9 3 0,0 0-3 0,0 0 4 15,0 0-4-15,0 0 0 0,0 0 0 0,16-9 0 16,22-24 0-16,-1 0-1314 0</inkml:trace>
  <inkml:trace contextRef="#ctx0" brushRef="#br0" timeOffset="33484.49">15850 14147 931 0,'0'0'0'0,"0"0"0"0,0 0 0 15,0 0 0-15,0 0 0 0,0 0 1 0,2-5-1 16,-2 5-2-16,0 0 2 0,0 0-2 0,0 0 2 16,0 0 6-16,0 0-6 0,0 0 7 0,0 0-7 0,0 0 23 15,0 0-23-15,-16-3 23 0,-1-4-23 0,17 7 46 16,0 0-46-16,-18-9 46 0,6 0-46 0,12 9 51 16,0 0-51-16,-9-5 51 0,2 4-51 0,7 1 47 15,0 0-47-15,-9 3 47 0,-9 4-47 0,18-7 44 16,0 0-44-16,-23 12 44 0,-8 14-44 0,31-26 38 0,0 0-38 15,-27 36 39-15,13 11-39 0,14-47 36 0,0 0-36 16,-7 50 36-16,14 14-36 0,-7-64 25 0,0 0-25 16,16 68 26-16,14-4-26 0,-30-64 20 0,0 0-20 15,35 53 20-15,6-8-20 0,-41-45 12 0,0 0-12 0,49 35 12 16,11-12-12-16,-60-23 8 0,0 0-8 0,67 8 9 16,7-11-9-16,-74 3 8 0,0 0-8 0,80-18 8 15,1-14-8-15,-81 32 9 0,0 0-9 0,86-44 9 16,-1-4-9-16,-85 48 16 0,0 0-16 0,83-57 16 15,-15-6-16-15,-68 63 23 0,0 0-23 0,53-57 24 16,-17 18-24-16,-36 39 23 0,0 0-23 0,19-35 23 16,-14 2-23-16,-5 33 19 0,0 0-19 0,-5-35 20 15,-9-3-20-15,14 38 14 0,0 0-14 0,-35-29 14 16,-16 6-14-16,51 23 12 0,0 0-12 0,-68-13 12 0,-4 4-12 16,72 9 9-16,0 0-9 0,-72-4 9 0,5 4-9 15,67 0 7-15,0 0-7 0,-65 2 7 0,3 2-7 16,62-4 5-16,0 0-5 0,-51 3 6 0,15 1-6 15,36-4 0-15,0 0 0 0,-23 1 1 0,9-1-1 16,14 0-2-16,0 0 2 0,0 0-2 0,0 0 2 16,0 0-1391-16</inkml:trace>
  <inkml:trace contextRef="#ctx0" brushRef="#br0" timeOffset="33952.17">18029 12972 863 0,'0'0'0'16,"7"-1"0"-16,12-5 0 0,-19 6 13 0,0 0-13 0,18-3 14 15,-9 1-14-15,-9 2 21 0,0 0-21 0,-4 9 22 16,-10 17-22-16,14-26 27 0,0 0-27 0,-34 50 27 16,-22 30-27-16,56-80 19 0,0 0-19 0,-72 96 20 15,-15 17-20-15,87-113 13 0,0 0-13 0,-86 121 14 16,8-3-14-16,78-118 8 0,0 0-8 0,-58 112 9 15,14-15-9-15,44-97 5 0,0 0-5 0,-19 82 6 16,19-22-6-16,0-60 5 0,0 0-5 0,22 45 5 16,19-14-5-16,-41-31 5 0,0 0-5 0,64 14 5 15,22-19-5-15,-86 5 11 0,0 0-11 0,99-16 11 16,1-10-11-16,-100 26 15 0,0 0-15 0,113-22 16 16,4 8-16-16,-117 14 18 0,0 0-18 0,116 0 19 0,-12 17-19 15,-104-17 46-15,0 0-46 0,95 26 47 0,-22 9-47 16,-73-35 64-16,0 0-64 0,54 33 65 0,-18 3-65 15,-36-36 51-15,0 0-51 0,5 49 52 0,-23 16-52 16,18-65 51-16,0 0-51 0,-44 76 52 0,-25 14-52 16,69-90 30-16,0 0-30 0,-91 97 31 0,-22-3-31 15,113-94 22-15,0 0-22 0,-136 98 23 0,-10 10-23 0,146-108 24 16,0 0-24-16,-161 102 24 0,-5-7-24 0,166-95 20 16,0 0-20-16,-167 93 21 0,-6 6-21 0,173-99 11 15,0 0-11-15,-180 109 12 0,-9 5-12 0,189-114 7 16,0 0-7-16,-189 106 8 0,8-20-8 0,-1 3-1329 0</inkml:trace>
  <inkml:trace contextRef="#ctx0" brushRef="#br0" timeOffset="37817.98">16397 2461 729 0,'0'0'0'0,"0"0"0"15,0 0 0-15,0 0 5 0,0 0-5 0,0 0 6 16,-23 33-6-16,23-33 29 0,0 0-29 0,-26 31 30 16,-11 7-30-16,37-38 21 0,0 0-21 0,-50 43 22 15,-13-3-22-15,63-40 15 0,0 0-15 0,-71 33 16 16,-10-5-16-16,81-28 9 0,0 0-9 0,-83 26 10 16,2-2-10-16,81-24 5 0,0 0-5 0,-81 22 6 15,12-1-6-15,69-21 4 0,0 0-4 0,-65 21 4 16,8 0-4-16,57-21 4 0,0 0-4 0,-49 22 4 15,10-5-4-15,39-17 2 0,0 0-2 0,-24 12 3 16,6-3-3-16,18-9 2 0,0 0-2 0,-7 11 3 16,0 1-3-16,7-12 4 0,0 0-4 0,0 20 5 0,0 8-5 15,0-28 6-15,0 0-6 0,5 33 7 0,4 9-7 16,-9-42 9-16,0 0-9 0,12 43 9 0,8 2-9 16,-20-45 11-16,0 0-11 0,19 48 11 0,2 4-11 15,-21-52 9-15,0 0-9 0,27 61 10 0,-3 13-10 16,-24-74 9-16,0 0-9 0,30 80 9 0,6 5-9 0,-36-85 7 15,0 0-7-15,33 93 7 0,-3 16-7 0,-30-109 7 16,0 0-7-16,23 116 7 0,-4-2-7 16,-19-114 10-16,0 0-10 0,18 118 10 0,0 3-10 0,-18-121 13 15,0 0-13-15,17 116 14 0,-1-7-14 0,-16-109 18 0,0 0-18 16,16 102 19-16,4-2-19 0,-20-100 15 16,0 0-15-16,21 97 15 0,-2-12-15 0,-19-85 15 0,0 0-15 15,18 88 16-15,-1-1-16 0,-17-87 21 16,0 0-21-16,18 86 22 0,-7 4-22 0,-11-90 22 0,0 0-22 15,12 78 23-15,-7-15-23 0,-5-63 21 0,0 0-21 0,6 48 22 16,-3-18-22-16,-3-30 20 0,0 0-20 0,7 17 20 16,2-7-20-16,-9-10 18 0,0 0-18 0,16 9 19 15,7-1-19-15,-23-8 15 0,0 0-15 0,30 11 16 16,5-2-16-16,-35-9 19 0,0 0-19 0,37 8 20 16,4-4-20-16,-41-4 23 0,0 0-23 0,37 3 24 15,0 6-24-15,-37-9 17 0,0 0-17 0,39 12 18 16,1 0-18-16,-40-12 14 0,0 0-14 0,41 12 15 15,6 0-15-15,-47-12 11 0,0 0-11 0,57 16 11 16,6-4-11-16,-63-12 8 0,0 0-8 0,65 10 9 16,6 1-9-16,-71-11 6 0,0 0-6 0,81 8 7 0,9-2-7 15,-90-6 5-15,0 0-5 0,97 6 5 0,5-2-5 16,-102-4 4-16,0 0-4 0,113 0 4 0,13 0-4 16,-126 0 5-16,0 0-5 0,127-9 6 0,-4-1-6 15,-123 10 7-15,0 0-7 0,122-12 7 0,-1-2-7 16,-121 14 8-16,0 0-8 0,113-14 8 0,-7 4-8 15,-106 10 9-15,0 0-9 0,97-7 10 0,-16 0-10 16,-81 7 11-16,0 0-11 0,69-2 11 0,-14 2-11 0,-55 0 11 16,0 0-11-16,40 2 11 0,-20 0-11 0,-20-2 9 15,0 0-9-15,9 0 9 0,-2 0-9 0,-7 0 7 16,0 0-7-16,0 0 7 0,8 0-7 0,-8 0 2 16,0 0-2-16,-10 0 3 0,-15 0-3 0,25 0 0 0,0 0 0 15,-54-19 1-15,-44-42-1 0,1 0-1292 0</inkml:trace>
  <inkml:trace contextRef="#ctx0" brushRef="#br0" timeOffset="41769.92">28753 13697 953 0,'0'0'0'0,"0"0"0"16,0 0 0-16,0 0 31 0,0 0-31 0,0 0 32 16,0 0-32-16,0 0 73 0,0 0-73 0,0 0 73 15,0 0-73-15,0 0 66 0,0 0-66 0,0 0 67 16,0 0-67-16,0 0 55 0,0 0-55 0,0 0 56 0,0 0-56 15,0 0 31-15,0 0-31 0,0 0 31 0,0 0-31 16,0 0 30-16,0 0-30 0,0 0 31 0,0 0-31 16,0 0 27-16,0 0-27 0,13 33 28 0,-8 4-28 15,-5-37 23-15,0 0-23 0,5 57 24 0,-3 34-24 16,-2-91 23-16,0 0-23 0,-2 118 24 0,-5 27-24 16,7-145 25-16,0 0-25 0,-9 174 26 0,-5 47-26 15,14-221 28-15,0 0-28 0,-19 249 28 0,-2 9-28 0,21-258 27 16,0 0-27-16,-20 249 27 0,4-22-27 0,16-227 23 15,0 0-23-15,-16 213 24 0,1-2-24 0,15-211 23 16,0 0-23-16,-11 192 24 0,6-21-24 0,5-171 23 16,0 0-23-16,0 144 24 0,1-25-24 0,-1-119 21 0,0 0-21 15,4 94 21-15,-1-23-21 16,-3-71 22-16,0 0-22 0,4 60 22 0,0-16-22 0,-4-44 24 16,0 0-24-16,3 31 25 0,1-10-25 0,-4-21 25 0,0 0-25 0,1 17 25 15,-1-2-25-15,0-15 25 0,0 0-25 0,2 13 25 16,2-6-25-16,-4-7 22 0,0 0-22 0,1 6 22 15,-1-6-22-15,0 0 18 0,0 0-18 0,0 11 18 16,0-11-18-16,0 0 11 0,0 0-11 0,4 8 12 16,-4-8-12-16,0 0 4 0,0 0-4 0,0-17 5 15,-11-33-5-15,11 50 0 0,0 0 0 0,-14-78 1 16,-2-33-1-16,0 2-1686 0</inkml:trace>
  <inkml:trace contextRef="#ctx0" brushRef="#br0" timeOffset="43018.1">28889 13549 897 0,'0'0'0'0,"0"0"0"16,0 0 0-16,0 0 2 0,0 0-2 0,-4-11 2 15,-4 9-2-15,8 2 0 0,0 0 0 0,-7 0 0 16,7 0 0-16,0 0 20 0,0 0-20 0,0 0 21 16,0 0-21-16,0 0 40 0,0 0-40 0,0 0 41 15,0 0-41-15,0 0 49 0,0 0-49 0,15-10 49 16,21-4-49-16,-36 14 53 0,0 0-53 0,51-15 54 16,21-1-54-16,-72 16 54 0,0 0-54 0,87-14 55 15,13-1-55-15,-100 15 51 0,0 0-51 0,113-19 51 16,16-7-51-16,-129 26 53 0,0 0-53 0,137-32 54 15,17-4-54-15,-154 36 47 0,0 0-47 0,157-40 48 0,-2-6-48 16,-155 46 41-16,0 0-41 0,152-49 41 0,-2 1-41 16,-150 48 34-16,0 0-34 0,144-47 34 0,-15 2-34 15,-129 45 27-15,0 0-27 0,122-43 27 0,-8 6-27 16,-114 37 30-16,0 0-30 0,106-29 31 0,-10 3-31 16,-96 26 28-16,0 0-28 0,93-22 29 0,-7 2-29 15,-86 20 22-15,0 0-22 0,67-13 22 0,-26 6-22 16,-41 7 18-16,0 0-18 0,39-2 18 0,7 2-18 0,-46 0 14 15,0 0-14-15,39 3 15 0,-18 1-15 0,-21-4 10 16,0 0-10-16,19 5 11 0,4 5-11 0,-23-10 7 16,0 0-7-16,23 14 7 0,-2 2-7 0,-21-16 5 0,0 0-5 15,21 24 5-15,6 12-5 0,-27-36 3 16,0 0-3-16,26 45 3 0,-3 7-3 0,-23-52 2 0,0 0-2 16,21 63 3-16,-3-1-3 0,-18-62 1 0,0 0-1 15,19 74 2-15,6 20-2 0,-25-94 2 0,0 0-2 16,25 102 3-16,-2 9-3 0,-23-111 4 0,0 0-4 15,21 123 4-15,0 10-4 0,-21-133 8 0,0 0-8 0,21 145 9 16,2 16-9-16,-23-161 13 0,0 0-13 0,23 184 14 16,-4 18-14-16,-19-202 15 0,0 0-15 0,18 206 15 15,0 7-15-15,-18-213 16 0,0 0-16 0,17 195 16 16,1-22-16-16,-18-173 16 0,0 0-16 0,18 151 16 16,-1-23-16-16,-17-128 16 0,0 0-16 0,20 119 16 15,-1-9-16-15,-19-110 14 0,0 0-14 0,18 107 14 16,-2-3-14-16,-16-104 16 0,0 0-16 0,12 98 17 15,0-9-17-15,-12-89 18 0,0 0-18 0,13 84 19 0,-1 1-19 16,-12-85 16-16,0 0-16 0,11 80 16 0,-6-9-16 16,-5-71 16-16,0 0-16 0,5 60 16 0,0-18-16 15,-5-42 14-15,0 0-14 0,4 34 14 0,-2-6-14 16,-2-28 9-16,0 0-9 0,3 23 9 0,4-1-9 16,-7-22 7-16,0 0-7 0,6 19 7 0,-3-3-7 15,-3-16 4-15,0 0-4 0,2 15 4 0,0 1-4 16,-2-16 3-16,0 0-3 0,3 15 4 0,-3-2-4 0,0-13 2 15,0 0-2-15,-2 8 3 0,-5-1-3 0,7-7 2 16,0 0-2-16,-8 7 2 0,-3 2-2 0,11-9 2 16,0 0-2-16,-12 14 3 0,-4 5-3 0,16-19 2 15,0 0-2-15,-25 24 3 0,-10 7-3 0,35-31 5 16,0 0-5-16,-48 33 5 0,-12 5-5 0,60-38 2 0,0 0-2 16,-72 36 2-16,-15-5-2 0,87-31 2 0,0 0-2 15,-98 32 3-15,-17 2-3 0,115-34 3 0,0 0-3 16,-127 35 3-16,-16-2-3 0,143-33 2 0,0 0-2 0,-148 36 3 15,-13 2-3-15,161-38 2 0,0 0-2 0,-172 36 2 16,-10-3-2-16,182-33 2 0,0 0-2 0,-187 28 2 16,-2-9-2-16,189-19 0 0,0 0 0 0,-187 14 1 15,-2-4-1-15,189-10 0 0,0 0 0 0,-190 9 0 16,-2-6 0-16,192-3-1 0,0 0 1 0,-189 9 0 16,11 3 0-16,178-12-2 0,0 0 2 0,-164 12-1 15,17 2 1-15,147-14-3 0,0 0 3 0,-130 14-3 16,17 0 3-16,113-14-4 0,0 0 4 0,-99 14-4 15,13 1 4-15,86-15-7 0,0 0 7 0,-78 16-6 0,8 1 6 16,70-17-10-16,0 0 10 0,-66 17-10 16,3-1 10-16,63-16-18 0,0 0 18 0,-67 12-17 0,-13-3 17 15,80-9-40-15,0 0 40 0,-84-5-39 0,-1-23 39 16,-1 0-1773-16</inkml:trace>
  <inkml:trace contextRef="#ctx0" brushRef="#br0" timeOffset="46069.09">21239 13491 1345 0,'0'0'0'0,"0"0"0"0,0 0 0 0,0 0 71 0,0 0-71 16,0 0 72-16,0 0-72 0,0 0 117 0,0 0-117 15,0 0 117-15,0-20-117 0,0 20 71 0,0 0-71 16,0-7 72-16,0-2-72 0,0 9 24 0,0 0-24 16,0 0 24-16,0 0-24 0,0 0 14 0,0 0-14 15,2 9 15-15,3 32-15 0,-5-41 8 0,0 0-8 16,0 63 8-16,0 23-8 0,0-86 3 0,0 0-3 15,-5 97 4-15,1 3-4 0,4-100 2 0,0 0-2 0,-2 99 2 16,1 1-2-16,1-100 0 0,0 0 0 0,-4 101 1 16,-1-1-1-16,5-100 0 0,0 0 0 0,-5 94 0 15,1-8 0-15,4-86-1 0,0 0 1 0,-5 80 0 16,-1-14 0-16,6-66-1 0,0 0 1 0,-5 57-1 16,5-14 1-16,0-43-2 0,0 0 2 0,2 33-2 0,-4-14 2 15,2-19-4-15,0 0 4 0,0 0-4 16,-9-11 4-16,1 1-1407 0</inkml:trace>
  <inkml:trace contextRef="#ctx0" brushRef="#br0" timeOffset="46372.95">21646 13209 1334 0,'0'0'0'15,"0"0"0"-15,0 0 0 0,0 0 1 0,0 0-1 16,6 6 1-16,-6-6-1 0,0 0 4 0,0 0-4 16,0 26 5-16,-2 17-5 0,2-43 25 0,0 0-25 15,-4 62 26-15,4 25-26 0,0-87 30 0,0 0-30 16,2 100 31-16,-2 12-31 0,0-112 38 0,0 0-38 16,-2 125 39-16,1 10-39 0,1-135 38 0,0 0-38 15,-4 144 39-15,-3 17-39 0,7-161 37 0,0 0-37 16,-9 150 37-16,11-11-37 0,-2-139 29 0,0 0-29 0,4 114 29 15,-1-19-29-15,-3-95 15 0,0 0-15 0,0 68 16 16,0-29-16-16,0-39 4 0,0 0-4 0,2 14 4 16,5-22-4-16,0-1-1277 0</inkml:trace>
  <inkml:trace contextRef="#ctx0" brushRef="#br0" timeOffset="46718.18">21498 13055 1255 0,'0'0'0'0,"0"0"0"0,16 9 0 0,-16-9 9 16,0 0-9-16,20 10 10 0,8 8-10 0,-28-18 24 16,0 0-24-16,42 24 24 0,13 11-24 0,-55-35 11 15,0 0-11-15,65 43 12 0,11 10-12 0,-76-53 24 16,0 0-24-16,72 66 24 0,-7 14-24 0,-65-80 28 15,0 0-28-15,59 83 29 0,-15-5-29 0,-44-78 43 0,0 0-43 16,37 69 44-16,-16-5-44 0,-21-64 44 0,0 0-44 16,11 57 45-16,-15-3-45 0,4-54 40 0,0 0-40 15,-16 55 41-15,-16 11-41 0,32-66 37 0,0 0-37 16,-42 66 37-16,-7-4-37 0,49-62 26 0,0 0-26 16,-53 55 27-16,0-10-27 0,53-45 14 0,0 0-14 15,-48 37 14-15,15-11-14 0,33-26 7 0,0 0-7 16,-27 19 7-16,13-7-7 0,14-12 1 0,0 0-1 15,-9 5 2-15,9-5-2 0,0 0-1350 0</inkml:trace>
  <inkml:trace contextRef="#ctx0" brushRef="#br0" timeOffset="47704.91">23786 13600 337 0,'0'0'0'0,"0"0"0"16,7 4 0-16,-7-4 44 0,0 0-44 0,0 0 45 15,9-7-45-15,-9 7 58 0,0 0-58 0,-2-12 59 16,-5-9-59-16,7 21 63 0,0 0-63 0,-9-22 63 0,-3-8-63 15,12 30 64-15,0 0-64 0,-12-33 64 0,1 2-64 16,11 31 65-16,0 0-65 0,-11-28 66 0,1 4-66 16,10 24 77-16,0 0-77 0,-9-17 78 0,2 7-78 15,7 10 83-15,0 0-83 0,0 0 84 0,0 0-84 16,0 0 86-16,0 0-86 0,-12 0 87 0,-8 15-87 16,20-15 78-16,0 0-78 0,-26 36 79 0,-8 32-79 15,34-68 67-15,0 0-67 0,-40 85 67 0,-6 17-67 0,46-102 54 16,0 0-54-16,-50 118 54 0,-1 13-54 0,51-131 40 15,0 0-40-15,-49 135 41 0,-2 2-41 0,51-137 33 16,0 0-33-16,-50 124 34 0,4-15-34 0,46-109 13 16,0 0-13-16,-38 94 14 0,8-25-14 0,30-69 4 15,0 0-4-15,-20 52 4 0,13-21-4 0,7-31 1 16,0 0-1-16,-7 17 1 0,5-4-1 0,2-13 0 0,0 0 0 16,0 0 1-16,15-33-1 0,-15 33 0 0,0 0 0 15,19-49 1-15,14-20-1 0,-33 69 1 0,0 0-1 16,36-87 2-16,-1-23-2 0,-35 110 3 0,0 0-3 15,37-128 4-15,0-19-4 0,-37 147 5 0,0 0-5 16,46-161 6-16,3-14-6 0,-49 175 13 0,0 0-13 16,51-159 13-16,-5 29-13 0,-46 130 17 0,0 0-17 0,41-102 17 15,-9 24-17-15,-32 78 20 0,0 0-20 0,24-56 20 16,-10 29-20-16,-14 27 20 0,0 0-20 0,9-16 20 16,-5 8-20-16,-4 8 16 0,0 0-16 0,9 12 17 15,8 24-17-15,-17-36 14 0,0 0-14 0,20 59 15 16,-3 22-15-16,-17-81 12 0,0 0-12 0,14 99 13 0,1 13-13 15,-15-112 9-15,0 0-9 0,17 125 10 0,1-2-10 16,-18-123 10-16,0 0-10 0,19 124 10 0,-1-6-10 16,-18-118 11-16,0 0-11 0,17 114 12 0,3-10-12 15,-20-104 11-15,0 0-11 0,18 92 11 0,-4-13-11 16,-14-79 7-16,0 0-7 0,8 63 8 0,0-25-8 16,-8-38 3-16,0 0-3 0,5 28 3 0,-3-9-3 15,-2-19 0-15,0 0 0 0,1 12 1 0,-1-12-1 16,0 0-2-16,0 0 2 0,2-11-1 0,-14-35 1 15,-1 1-1710-15</inkml:trace>
  <inkml:trace contextRef="#ctx0" brushRef="#br0" timeOffset="47985.1">23229 14045 1468 0,'0'0'0'0,"0"0"0"16,-2 9 0-16,2-9 0 0,0 0 0 0,0 0 0 15,12 3 0-15,-12-3 21 0,0 0-21 0,27-7 21 16,20-5-21-16,-47 12 39 0,0 0-39 16,60-15 39-16,7 1-39 0,-67 14 76 0,0 0-76 0,76-17 76 15,5-9-76-15,-81 26 80 0,0 0-80 0,80-26 81 16,-8 7-81-16,-72 19 58 0,0 0-58 0,71-12 59 15,-8 3-59-15,-63 9 29 0,0 0-29 0,60-5 29 0,2-1-29 16,-62 6 15-16,0 0-15 0,54-1 15 0,-13-3-15 16,0 3-1520-16</inkml:trace>
  <inkml:trace contextRef="#ctx0" brushRef="#br0" timeOffset="49835.95">24589 13857 1435 0,'0'0'0'16,"0"0"0"-16,0 0 0 0,0 0 66 0,0 0-66 15,-15-18 66-15,12 11-66 0,3 7 107 0,0 0-107 0,0 0 107 16,0 0-107-16,0 0 83 0,0 0-83 15,0 0 83-15,0 0-83 0,0 0 34 0,0 0-34 0,0 0 34 16,0 0-34-16,0 0 20 0,0 0-20 0,0 0 21 16,16-1-21-16,-16 1 13 0,0 0-13 0,26 3 14 15,13 4-14-15,-39-7 9 0,0 0-9 0,48 10 10 16,3 3-10-16,-51-13 7 0,0 0-7 0,60 12 7 16,9 1-7-16,-69-13 5 0,0 0-5 0,77 18 6 15,4 3-6-15,-81-21 7 0,0 0-7 0,85 20 7 16,2-6-7-16,-87-14 8 0,0 0-8 0,89 14 9 15,8-2-9-15,-97-12 12 0,0 0-12 0,99 10 12 0,-4-3-12 16,-95-7 22-16,0 0-22 0,99 6 22 16,5-3-22-16,-104-3 32 0,0 0-32 0,103 7 32 0,-3-2-32 15,-100-5 33-15,0 0-33 0,94 7 34 0,3 0-34 16,-97-7 31-16,0 0-31 0,98 7 32 0,-2 3-32 16,-96-10 28-16,0 0-28 0,93 9 29 0,-5 3-29 15,-88-12 26-15,0 0-26 0,89 12 27 0,6-1-27 16,-95-11 21-16,0 0-21 0,92 8 21 0,-11 3-21 0,-81-11 17 15,0 0-17-15,81 12 17 0,2 0-17 0,-83-12 12 16,0 0-12-16,76 12 12 0,-6 2-12 0,-70-14 9 16,0 0-9-16,62 12 9 0,-16-3-9 0,-46-9 7 15,0 0-7-15,46 8 7 0,7 1-7 0,-53-9 6 0,0 0-6 16,52 9 7-16,-7-4-7 0,-45-5 5 16,0 0-5-16,45 5 6 0,5 2-6 0,-50-7 4 15,0 0-4-15,44 7 5 0,-5-2-5 0,-39-5 6 0,0 0-6 16,37 5 6-16,0 0-6 0,-37-5 7 0,0 0-7 0,39 7 8 15,-1 2-8-15,-38-9 8 0,0 0-8 16,43 9 8-16,3-2-8 0,-46-7 8 0,0 0-8 0,53 3 9 16,1 2-9-16,-54-5 8 0,0 0-8 0,57 7 9 15,-1 0-9-15,-56-7 8 0,0 0-8 0,48 7 9 16,-13 0-9-16,-35-7 8 0,0 0-8 0,39 8 8 16,12 5-8-16,-51-13 8 0,0 0-8 0,49 10 8 15,-10-5-8-15,-39-5 8 0,0 0-8 0,41 9 8 16,12 6-8-16,-53-15 7 0,0 0-7 0,53 16 7 15,-8-6-7-15,-45-10 5 0,0 0-5 0,41 7 6 16,0-2-6-16,-41-5 4 0,0 0-4 0,37 6 5 0,-2 1-5 16,-35-7 3-16,0 0-3 0,32 7 3 0,-2-1-3 15,-30-6 2-15,0 0-2 0,26 7 3 0,-7-1-3 16,-19-6 2-16,0 0-2 0,15 3 2 0,-7-3-2 16,-8 0 1-16,0 0-1 0,0 0 1 0,9 0-1 15,-9 0 0-15,0 0 0 0,0 0 1 0,9 3-1 16,-9-3 0-16,0 0 0 0,0 0 0 0,9 2 0 15,-9-2-1-15,0 0 1 0,0 0 0 0,0 0 0 16,0 0-1-16,0 0 1 0,0 0-1 0,-2 11 1 0,2-11-3 16,0 0 3-16,-9 8-2 0,-5 4 2 0,14-12-5 15,0 0 5-15,-17 18-4 0,-6 1 4 0,23-19-6 0,0 0 6 16,-25 22-6-16,0 2 6 0,25-24-7 0,0 0 7 16,-26 23-6-16,-4-4 6 0,30-19-7 0,0 0 7 15,-36 21-7-15,-4 3 7 0,40-24-7 0,0 0 7 16,-46 26-7-16,-2 2 7 0,48-28-8 0,0 0 8 15,-49 26-7-15,-4-2 7 0,53-24-8 0,0 0 8 0,-51 22-7 16,10 4 7-16,41-26-7 0,0 0 7 0,-37 24-6 16,2-6 6-16,35-18-4 0,0 0 4 0,-32 14-4 15,6-4 4-15,26-10-4 0,0 0 4 0,-20 7-3 16,8-2 3-16,12-5-2 0,0 0 2 0,-7 4-2 16,7-4 2-16,0 0-1 0,0 0 1 0,0 0 0 15,0 0 0-15,0 0 0 0,0 0 0 0,0 0 0 16,0 0 0-16,0 0 0 0,0 0 0 0,0 0 0 15,9 0 0-15,-9 0 1 0,0 0-1 0,0 0 1 16,12-7-1-16,-12 7 2 0,0 0-2 0,16-9 2 16,11-7-2-16,-27 16 3 0,0 0-3 0,31-19 3 0,1-3-3 15,-32 22 5-15,0 0-5 0,32-26 5 0,7-2-5 16,-39 28 7-16,0 0-7 0,40-22 7 0,3 1-7 16,-43 21 6-16,0 0-6 0,42-19 6 0,-2-2-6 15,-40 21 6-15,0 0-6 0,37-21 7 0,-3 2-7 16,-34 19 5-16,0 0-5 0,32-20 6 0,-4-8-6 15,-28 28 5-15,0 0-5 0,30-29 5 0,2-1-5 16,-32 30 5-16,0 0-5 0,31-24 5 0,-1 1-5 0,-30 23 3 16,0 0-3-16,25-19 4 0,-5 5-4 0,-20 14 2 15,0 0-2-15,14-10 2 0,-4 7-2 0,-10 3 0 16,0 0 0-16,7-2 1 0,-7 2-1 0,0 0 0 16,0 0 0-16,2-9 0 0,-4 1 0 0,2 8 0 15,0 0 0-15,-3-11 0 0,-3 1 0 0,6 10 0 0,0 0 0 16,-8-16 0-16,-3-13 0 0,11 29 0 0,0 0 0 15,-18-37 0-15,-6-1 0 0,24 38 0 0,0 0 0 16,-34-38 0-16,-8-3 0 0,42 41 0 0,0 0 0 0,-53-43 0 16,-9-2 0-16,62 45 0 0,0 0 0 0,-70-42 0 15,-4 9 0-15,74 33 0 0,0 0 0 0,-75-26 0 16,7 4 0-16,68 22 0 0,0 0 0 0,-73-19 0 16,-1 1 0-16,74 18-1 0,0 0 1 0,-74-17-1 15,-3 0 1-15,77 17-5 0,0 0 5 0,-83-21-4 16,-6-12 4-16,89 33-22 0,0 0 22 0,-91-50-22 15,-1-25 22-15,2-1-2044 0</inkml:trace>
  <inkml:trace contextRef="#ctx0" brushRef="#br0" timeOffset="56435.29">23934 17453 1188 0,'0'0'0'0,"0"0"0"0,43 15 0 16,-43-15 45-16,0 0-45 0,49 11 46 16,14-15-46-16,-63 4 95 0,0 0-95 0,69-8 96 0,-4-3-96 15,-65 11 64-15,0 0-64 0,73-17 65 0,10-7-65 16,-83 24 33-16,0 0-33 0,88-28 33 0,11-5-33 15,-99 33 22-15,0 0-22 0,106-33 23 0,1 2-23 16,-107 31 16-16,0 0-16 0,117-29 17 0,8 3-17 16,-125 26 16-16,0 0-16 0,132-23 16 0,7-1-16 0,-139 24 11 15,0 0-11-15,140-24 12 0,-10-2-12 0,-130 26 10 16,0 0-10-16,140-31 11 0,4-6-11 0,-144 37 9 16,0 0-9-16,145-36 10 0,-8-2-10 0,-137 38 9 0,0 0-9 15,136-33 9-15,-5 7-9 0,-131 26 7 0,0 0-7 16,125-24 8-16,-7 0-8 0,-118 24 6 0,0 0-6 15,110-21 6-15,-10 3-6 0,-100 18 5 0,0 0-5 0,94-15 5 16,-3 1-5-16,-91 14 4 0,0 0-4 16,87-12 4-16,-1-2-4 0,-86 14 2 0,0 0-2 0,78-15 3 15,-6-3-3-15,-72 18 1 0,0 0-1 0,65-15 1 16,1 1-1-16,-66 14 0 0,0 0 0 0,54-5 0 16,-13 3 0-16,-41 2 0 0,0 0 0 0,35 0 0 15,0 2 0-15,-35-2 0 0,0 0 0 0,36 0 0 16,-8 1 0-16,-28-1 0 0,0 0 0 0,28 2 0 15,6 0 0-15,-34-2 0 0,0 0 0 0,35 0 1 16,0 0-1-16,-35 0 1 0,0 0-1 0,36 0 1 16,-5-2-1-16,-31 2 3 0,0 0-3 0,30-3 3 0,-3 1-3 15,-27 2 4-15,0 0-4 0,26-2 4 0,2 0-4 16,-28 2 6-16,0 0-6 0,27-1 6 0,-6-3-6 16,-21 4 8-16,0 0-8 0,16-2 8 0,-7 1-8 15,-9 1 11-15,0 0-11 0,0 0 12 0,7-2-12 16,-7 2 13-16,0 0-13 0,-5 10 14 0,-11 16-14 15,16-26 11-15,0 0-11 0,-29 47 11 0,-18 22-11 16,47-69 4-16,0 0-4 0,-60 87 4 0,-7 11-4 16,67-98 0-16,0 0 0 0,-73 104 1 0,1-9-1 0,72-95-4 15,0 0 4-15,-62 90-4 0,15-13 4 0,47-77-16 16,0 0 16-16,-37 58-16 0,14-18 16 0,23-40-30 16,0 0 30-16,-14 28-30 0,7-12 30 0,7-16-37 15,0 0 37-15,0 8-37 0,0-8 37 0,0 0-31 16,0 0 31-16,16 4-30 0,1-11 30 0,-17 7-26 0,0 0 26 15,21-11-25-15,1-3 25 0,-22 14-18 0,0 0 18 16,19-20-17-16,-3-13 17 0,-16 33-9 0,0 0 9 0,17-42-9 16,3-11 9-16,-20 53-4 0,0 0 4 0,23-59-3 15,3 0 3-15,-26 59 0 0,0 0 0 0,23-59 0 16,-5-3 0-16,-18 62 1 0,0 0-1 0,12-62 2 16,-7 3-2-16,-5 59 6 0,0 0-6 0,4-54 7 15,-6 11-7-15,2 43 13 0,0 0-13 0,-2-35 14 16,-1 11-14-16,3 24 18 0,0 0-18 0,-5-17 18 15,-4 3-18-15,9 14 14 0,0 0-14 0,-23-14 15 16,-21-7-15-16,44 21 13 0,0 0-13 0,-60-29 13 16,-11-9-13-16,71 38 10 0,0 0-10 0,-74-45 10 15,2-16-10-15,72 61 12 0,0 0-12 0,-64-64 12 16,6 2-12-16,58 62 1 0,0 0-1 0,-55-62 1 0,1-9-1 16,54 71-5-16,0 0 5 0,-58-73-5 0,-4 2 5 15,-2-2-1334-15</inkml:trace>
  <inkml:trace contextRef="#ctx0" brushRef="#br0" timeOffset="56887">25194 16553 1558 0,'0'0'0'0,"0"0"0"16,0 0 0-16,0 0 0 0,0 0 0 0,0-9 0 15,0 9 0-15,0 0 0 0,0 0 0 0,19 4 0 16,22 4 0-16,-41-8 11 0,0 0-11 0,56 21 11 16,27 15-11-16,-83-36 44 0,0 0-44 0,93 51 45 15,6 11-45-15,-99-62 65 0,0 0-65 0,113 74 65 16,11 18-65-16,-124-92 84 0,0 0-84 0,128 93 84 16,-1 3-84-16,-127-96 55 0,0 0-55 0,129 97 55 0,-2 1-55 15,-127-98 51-15,0 0-51 0,117 94 52 0,-17-10-52 16,-100-84 33-16,0 0-33 0,83 66 34 0,-16-17-34 15,-67-49 21-15,0 0-21 0,55 34 22 0,-27-15-22 16,-28-19 9-16,0 0-9 0,25 2 10 0,-2-18-10 16,-23 16 0-16,0 0 0 0,14-55 1 0,-7-50-1 0,-7 105-5 15,0 0 5-15,-4-129-5 0,-12-12 5 0,0-3-1665 16</inkml:trace>
  <inkml:trace contextRef="#ctx0" brushRef="#br0" timeOffset="57265.38">26171 16013 1367 0,'0'0'0'16,"-9"12"0"-16,-16 19 0 0,25-31 4 0,0 0-4 0,-31 56 5 15,-3 25-5-15,34-81 8 0,0 0-8 16,-35 93 9-16,-15 20-9 0,50-113 60 0,0 0-60 0,-58 130 60 16,-19 37-60-16,77-167 78 0,0 0-78 0,-110 217 79 15,-36 49-79-15,146-266 61 0,0 0-61 0,-203 307 61 16,-60 37-61-16,263-344 55 0,0 0-55 0,-289 341 55 15,-515 536-55-15,754-877 0 16</inkml:trace>
  <inkml:trace contextRef="#ctx0" brushRef="#br0" timeOffset="59867.39">17812 18192 1429 0,'0'0'0'0,"0"0"80"0,0 0-80 0,0 0 80 16,0 0-80-16,0 0 68 0,0 0-68 0,0 0 69 15,0 0-69-15,0 0 27 0,0 0-27 0,0 0 28 16,0 0-28-16,0 0 21 0,0 0-21 0,-25 22 22 15,0 44-22-15,25-66 12 0,0 0-12 0,-30 81 13 16,-1 2-13-16,31-83 10 0,0 0-10 0,-34 97 11 0,1 16-3 16,-87 281-8-16</inkml:trace>
  <inkml:trace contextRef="#ctx0" brushRef="#br0" timeOffset="60467.93">17598 18081 1492 0,'0'0'0'15,"0"0"90"-15,0 0-90 0,0 0 91 0,-5-7-91 0,5 7 68 16,0 0-68-16,0 0 68 0,0 0-68 0,0 0 32 16,0 0-32-16,0 0 33 0,0 0-33 0,0 0 22 15,0 0-22-15,12 5 22 0,8 11-22 0,-20-16 14 16,0 0-14-16,24 31 15 0,6 12-15 0,-30-43 12 0,0 0-12 16,32 56 13-16,3 16-13 0,-35-72 9 0,0 0-9 15,34 78 9-15,5 0-9 0,-39-78 8 0,0 0-8 16,35 80 9-16,-3 1-9 0,-32-81 7 15,0 0-7-15,32 81 7 0,-1 6-1 0,66 179-6 16</inkml:trace>
  <inkml:trace contextRef="#ctx0" brushRef="#br0" timeOffset="61067.06">17671 18567 1129 0,'0'0'91'15,"49"-7"0"-15,6-10-17 16,6-9 1-16,3-9-31 15,10-8 0-15,5-9-44 0,-79 52 24 16,0 0-24-16,82-57 24 0,0-2-24 16,-82 59 16-16,0 0-16 0,85-59 16 0,-11 6-16 0,-74 53 4 15,0 0-4-15,65-54 4 0,-6 4-4 0,-59 50 0 0,0 0 0 16,54-45 1-16,-2 3-1 0,-52 42-1 0,0 0 1 16,40-32-1-16,-13 4 1 0,-27 28-6 0,0 0 6 15,17-21-6-15,-8 5 6 0,-9 16-9 0,0 0 9 16,2-8-8-16,-2 8 8 0,0 0-7 0,0 0 7 0,7-5-7 15,-7 5 7-15,0 0-4 0,0 0 4 0,0 0-3 16,0 0 3-16,0 0-1 0,0 0 1 0,0 0 0 16,0 0 0-16,0 0 2 0,0 0-2 0,0 0 2 15,0 0-2-15,0 0 13 0,0 0-13 0,0 0 14 16,0 0-14-16,0 0 30 0,0 0-30 0,0 0 30 16,0 0-30-16,0 0 34 0,0 0-34 0,0 0 35 15,-2 17-35-15,2-17 35 0,0 0-35 0,-7 41 35 16,-2 24-35-16,9-65 34 0,0 0-34 0,-9 81 34 15,2 7-34-15,7-88 25 0,0 0-25 0,-7 90 26 16,-2 7-26-16,9-97 21 0,0 0-21 0,-14 97 22 16,-2 0-22-16,16-97 17 0,0 0-17 0,-15 95 18 0,2-15-2 15,-1-16 1-15,5-23-10 16,0-13 1-16,6-14-6 16,-1-7 1-16,-3 0-3 15,-5-18 1-15,0 1-1490 16</inkml:trace>
  <inkml:trace contextRef="#ctx0" brushRef="#br0" timeOffset="61417.31">18408 18385 1247 0,'0'0'0'0,"0"0"33"0,0 0-33 0,26-8 34 16,4-15-34-16,-30 23 20 0,0 0-20 0,32-26 20 15,9 0-20-15,-41 26 7 0,0 0-7 0,46-26 8 16,5-1-8-16,-51 27 16 0,0 0-16 0,56-26 17 15,9 3-17-15,-65 23 23 0,0 0-23 0,67-20 24 16,-3-3-24-16,-64 23 28 0,0 0-28 0,55-21 29 16,-4 6-29-16,-51 15 23 0,0 0-23 0,47-16 24 0,-4-1-24 15,-43 17 16-15,0 0-16 0,42-23 17 16,0-4-17-16,-42 27 4 0,0 0-4 0,36-32 4 0,-8-4-4 16,0 2-1136-16</inkml:trace>
  <inkml:trace contextRef="#ctx0" brushRef="#br0" timeOffset="62034.68">19304 17769 1135 0,'0'0'0'16,"0"0"28"-16,0 0-28 0,-5-10 28 0,5 10-28 0,0 0 9 15,0 0-9-15,0 0 9 0,0 0-9 0,0 0 37 16,0 0-37-16,0 0 37 0,-4 9-37 0,4-9 57 16,0 0-57-16,-7 27 57 0,-3 29-57 0,10-56 64 15,0 0-64-15,-13 69 65 0,4 9-65 0,9-78 60 0,0 0-60 16,-7 83 61-16,0 7-61 0,7-90 47 0,0 0-47 15,-7 86 48-15,0-4-48 0,7-82 34 0,0 0-34 0,-9 81 34 16,-3-5-34-16,12-76 27 0,0 0-27 0,-16 68 27 16,0-13-27-16,16-55 10 0,0 0-10 0,-10 38 11 15,3-19-11-15,7-19 1 0,0 0-1 0,-2 7 2 16,2-7-2-16,0 0-1 0,0 0 1 0,0 0-1 16,-14-3 1-16,14 3-19 0,0 0 19 0,-9-18-18 15,2-11 18-15,7 29-71 0,0 0 71 0,-5-36-70 16,-4-6 70-16,9 42-93 0,0 0 93 0,-9-36-92 15,0 8 92-15,9 28-93 0,0 0 93 0,-7-21-93 16,2 9 93-16,5 12-50 0,0 0 50 0,0 0-50 16,-2-7 50-16,2 7-10 0,0 0 10 0,0 0-9 0,0 0 9 15,0 0 0-15,0 0 0 0,0 0 0 0,12-2 0 16,-12 2 14-16,0 0-14 0,18-6 14 0,14-5-14 16,-32 11 33-16,0 0-33 0,40-19 33 0,3-3-33 15,-43 22 40-15,0 0-40 0,45-25 41 0,3 1-41 16,-48 24 38-16,0 0-38 0,46-24 39 0,7-2-39 15,-53 26 28-15,0 0-28 0,49-28 28 0,6-1-28 16,-55 29 21-16,0 0-21 0,53-28 21 0,2 2-21 0,-55 26 16 16,0 0-16-16,49-26 17 0,-8 2-17 0,-41 24 11 15,0 0-11-15,37-26 12 0,-4-5-12 16,-33 31 10-16,0 0-10 0,30-29 11 0,-7 6-11 0,-23 23 13 16,0 0-13-16,14-17 13 0,-9 5-13 0,-5 12 15 15,0 0-15-15,-1-12 16 0,-5-2-16 0,6 14 20 0,0 0-20 16,-7-18 21-16,2 1-21 0,5 17 24 0,0 0-24 15,-9-19 25-15,-8 2-25 0,17 17 20 0,0 0-20 16,-25-12 21-16,-3 10-21 0,28 2 17 0,0 0-17 0,-34 15 17 16,-12 22-17-16,46-37 9 0,0 0-9 0,-47 52 10 15,-1 17-10-15,48-69 0 0,0 0 0 0,-41 76 0 16,10 2 0-16,-1 2-1355 0</inkml:trace>
  <inkml:trace contextRef="#ctx0" brushRef="#br0" timeOffset="62433.98">19577 18489 1187 0,'18'-5'0'0,"-18"5"24"0,0 0-24 0,58-28 24 16,4-13-24-16,-62 41 4 0,0 0-4 0,55-50 4 16,-6-6-4-16,-49 56 13 0,0 0-13 0,37-59 14 15,-9-1-14-15,-28 60 30 0,0 0-30 0,23-59 30 16,-5 9-30-16,-18 50 40 0,0 0-40 0,12-38 41 0,-8 15-41 16,-4 23 41-16,0 0-41 0,2-10 41 0,-2 10-41 15,0 0 38-15,0 0-38 0,0 0 39 0,0 0-39 16,0 0 27-16,0 0-27 0,-2 9 27 0,-7 15-27 15,9-24 20-15,0 0-20 0,-5 29 21 0,1 1-21 16,4-30 11-16,0 0-11 0,2 29 11 0,5-3-11 16,-7-26 5-16,0 0-5 0,9 24 5 0,5-1-5 0,-14-23 1 15,0 0-1-15,21 24 2 0,7-5-2 0,-28-19 0 16,0 0 0-16,32 9 0 0,9-9 0 0,-41 0 0 16,0 0 0-16,44-7 0 0,2-11 0 0,-46 18 0 15,0 0 0-15,42-24 0 0,-7-7 0 0,-35 31 0 16,0 0 0-16,30-35 1 0,-5 1-1 0,-25 34 4 0,0 0-4 15,17-33 4-15,-4 0-4 0,-13 33 8 0,0 0-8 16,7-24 9-16,-5 12-9 0,-2 12 17 0,0 0-17 0,0 0 18 16,-2-9-18-16,2 9 21 0,0 0-21 0,0 0 22 15,-12 0-22-15,12 0 16 0,0 0-16 0,-16 12 17 16,-6 14-17-16,22-26 3 0,0 0-3 0,-21 31 4 16,5 2-4-16,16-33-5 0,0 0 5 0,-10 28-4 15,5-9 4-15,1 0-1317 0</inkml:trace>
  <inkml:trace contextRef="#ctx0" brushRef="#br0" timeOffset="63534.72">20399 18230 971 0,'16'-14'0'0,"-16"14"0"0,0 0 0 0,50-42 0 16,-5-10 0-16,-45 52-2 0,0 0 2 0,43-53-2 16,-10-1 2-16,-33 54-1 0,0 0 1 0,27-52 0 0,-8 0 0 15,-19 52 7-15,0 0-7 0,18-52 7 0,-9 11-7 16,-9 41 48-16,0 0-48 0,7-30 48 0,-4 15-48 15,-3 15 80-15,0 0-80 0,4-7 81 0,-4 7-81 16,0 0 77-16,0 0-77 0,0 0 77 0,0 0-77 16,0 0 59-16,0 0-59 0,-13 10 59 0,-6 30-59 15,19-40 37-15,0 0-37 0,-26 55 37 0,3 13-37 0,23-68 23 16,0 0-23-16,-23 67 23 0,-6 3-23 0,29-70 10 16,0 0-10-16,-24 59 10 0,13-18-10 0,11-41 4 15,0 0-4-15,-7 26 5 0,5-12-5 0,2-14 1 16,0 0-1-16,-3 7 2 0,3-7-2 0,0 0 1 15,0 0-1-15,0 7 2 0,0-7-2 0,0 0 3 0,0 0-3 16,9 7 3-16,10-2-3 0,-19-5 6 0,0 0-6 16,30 0 7-16,4-12-7 0,-34 12 14 0,0 0-14 15,33-21 14-15,-1-3-14 0,-32 24 28 0,0 0-28 0,26-25 28 16,-10 6-28-16,-16 19 38 0,0 0-38 0,11-12 38 16,-11 12-38-16,0 0 31 0,0 0-31 0,7-8 32 15,-7 8-32-15,0 0 19 0,0 0-19 0,0 0 20 16,9 10-20-16,-9-10 12 0,0 0-12 0,21 17 12 15,11 15-12-15,-32-32 1 0,0 0-1 0,35 31 2 16,5-2-2-16,-40-29-4 0,0 0 4 0,46 23-3 16,9-8 3-16,-55-15-18 0,0 0 18 0,55 9-17 15,-2-7 17-15,-53-2-33 0,0 0 33 0,56-6-33 16,0-4 33-16,-56 10-21 0,0 0 21 0,55-16-20 16,0-4 20-16,-55 20-9 0,0 0 9 0,49-25-8 15,-3-1 8-15,-46 26-3 0,0 0 3 0,41-27-2 0,-6 3 2 16,-35 24 0-16,0 0 0 0,25-23 1 0,-6 4-1 15,-19 19 8-15,0 0-8 0,12-12 9 0,-5 3-9 16,-7 9 19-16,0 0-19 0,0 0 20 0,0 0-20 16,0 0 26-16,0 0-26 0,0-7 27 0,0 7-27 15,0 0 24-15,0 0-24 0,-8-12 25 0,-3 5-25 0,11 7 20 16,0 0-20-16,-19 0 20 0,-13 9-20 0,32-9 6 16,0 0-6-16,-39 17 7 0,-3 9-7 0,42-26 0 15,0 0 0-15,-43 31 0 0,-1 6 0 0,44-37-10 16,0 0 10-16,-35 33-10 0,10-4 10 0,25-29-67 0,0 0 67 15,-16 22-66-15,8-8 66 0,8-14-89 0,0 0 89 16,-6 11-89-16,6-11 89 0,0 0-63 0,0 0 63 16,-1 8-62-16,1-8 62 0,0 0-24 0,0 0 24 15,15 9-23-15,17-2 23 0,-32-7-7 0,0 0 7 16,42-2-7-16,13-13 7 0,-55 15-1 0,0 0 1 16,57-23-1-16,4-6 1 0,-61 29 4 0,0 0-4 0,62-33 4 15,-2 0-4-15,-60 33 21 0,0 0-21 0,58-29 21 16,-8 9-21-16,-50 20 27 0,0 0-27 0,42-10 28 15,2 7-28-15,-44 3 26 0,0 0-26 0,42 5 27 16,-6 10-27-16,-36-15 23 0,0 0-23 0,31 25 24 16,-4 9-24-16,-27-34 12 0,0 0-12 0,21 38 13 15,-5 2-13-15,-16-40 5 0,0 0-5 0,14 42 5 16,2-1-5-16,-16-41 0 0,0 0 0 0,9 33 1 16,-4-16-1-16,-5-17-1 0,0 0 1 0,5 11-1 0,4-4 1 15,-9-7-8-15,0 0 8 0,21 5-7 0,11 0 7 16,-32-5-11-16,0 0 11 0,35-5-10 0,-5-16 10 15,-30 21-8-15,0 0 8 0,30-33-8 0,0-10 8 16,-30 43-6-16,0 0 6 0,32-48-5 0,-2-4 5 16,-30 52-2-16,0 0 2 0,25-56-1 0,-6-8 1 15,-19 64 0-15,0 0 0 0,18-60 0 0,-6 8 0 16,-12 52 2-16,0 0-2 0,7-42 3 0,-3 11-3 16,-4 31 8-16,0 0-8 0,1-21 9 0,-1 9-9 0,0 12 16 15,0 0-16-15,0 0 16 0,-21 21-16 0,21-21 18 16,0 0-18-16,-24 36 18 0,-10 20-18 0,34-56 16 0,0 0-16 15,-39 69 16-15,2 9-16 0,37-78 1 0,0 0-1 16,-28 83 1-16,12 5-1 0,16-88-5 0,0 0 5 16,-2 85-5-16,11-16 5 0,-9-69-24 0,0 0 24 15,23 57-24-15,14-12 24 0,-37-45-46 0,0 0 46 0,53 24-46 16,7-25 46-16,0-1-1171 0</inkml:trace>
  <inkml:trace contextRef="#ctx0" brushRef="#br0" timeOffset="64318.26">22257 17529 1081 0,'0'0'0'0,"0"0"24"0,0 0-24 16,2-17 24-16,-6-3-24 0,4 20 8 16,0 0-8-16,-14-15 9 0,-14 3-9 0,28 12 43 15,0 0-43-15,-39-9 44 0,-7-1-44 0,46 10 82 0,0 0-82 16,-55-9 82-16,-13 0-82 0,68 9 82 0,0 0-82 16,-87-3 82-16,-12 1-82 0,99 2 68 0,0 0-68 0,-109 0 69 15,-7 0-69-15,116 0 47 0,0 0-47 0,-117 2 48 16,-1 0-48-16,118-2 37 0,0 0-37 0,-116 1 37 15,-6 1-37-15,122-2 25 0,0 0-25 0,-124-2 26 16,-3-4-26-16,127 6 19 0,0 0-19 0,-123-7 20 16,-1 5-20-16,124 2 13 0,0 0-13 0,-118-2 14 15,-3-1-14-15,121 3 11 0,0 0-11 0,-128-4 12 16,0 1-12-16,128 3 19 0,0 0-19 0,-138-4 20 16,-5-1-20-16,143 5 26 0,0 0-26 0,-150-5 27 0,-3 5-27 15,153 0 30-15,0 0-30 0,-154 5 30 16,-3 2-30-16,157-7 29 0,0 0-29 0,-158 12 29 0,1 4-29 15,157-16 22-15,0 0-22 0,-150 21 23 0,3 3-23 16,147-24 20-16,0 0-20 0,-151 27 20 0,-8 1-20 16,159-28 9-16,0 0-9 0,-168 31 10 0,3 4-10 15,165-35 5-15,0 0-5 0,-159 34 6 0,5-2-6 16,154-32 2-16,0 0-2 0,-148 29 2 0,4 0-2 16,144-29 1-16,0 0-1 0,-127 32 1 0,15-3-1 15,112-29 0-15,0 0 0 0,-88 28 0 0,9-2 0 0,79-26 0 16,0 0 0-16,-60 22 0 0,16-8 0 0,44-14 0 15,0 0 0-15,-28 10 0 0,13-1 0 0,15-9 0 16,0 0 0-16,-12 21 0 0,7 22 0 0,5-43 0 0,0 0 0 16,-4 59 1-16,10 12-1 0,-6-71 1 0,0 0-1 15,12 79 1-15,6 10-1 0,-18-89 4 0,0 0-4 0,21 90 4 16,0-4-4-16,-21-86 6 0,0 0-6 16,23 89 6-16,5 9-6 0,-28-98 6 0,0 0-6 0,25 101 6 15,-6 2-1-15,15 129-5 16</inkml:trace>
  <inkml:trace contextRef="#ctx0" brushRef="#br0" timeOffset="65233.96">23246 17629 1282 0,'0'-8'0'16,"0"8"159"-16,0 0-159 0,6-45 159 0,1 1-159 16,-7 44 113-16,0 0-113 0,12-36 114 0,7 1-114 15,-19 35 34-15,0 0-34 0,25-27 34 0,2 1-34 16,-27 26 9-16,0 0-9 0,28-23 10 0,2 4-10 16,-30 19 0-16,0 0 0 0,23-15 0 0,1 2 0 15,-24 13-9-15,0 0 9 0,25-12-8 0,-9 4 8 16,-16 8-23-16,0 0 23 0,19-7-22 0,8 0 22 0,-27 7-35 15,0 0 35-15,24-9-35 0,-9 2 35 0,-15 7-57 16,0 0 57-16,8-3-56 0,-8 3 56 0,0 0-50 0,0 0 50 16,9-2-50-16,-9 2 50 0,0 0-37 0,0 0 37 15,0 0-37-15,7 5 37 0,-7-5-18 0,0 0 18 16,6 21-17-16,1 28 17 0,-7-49-5 0,0 0 5 16,7 65-4-16,-2 13 4 0,-5-78 0 0,0 0 0 0,4 85 0 15,-1 3 0-15,-3-88 1 0,0 0-1 0,5 90 2 16,2 9-2-16,-7-99 6 0,0 0-6 0,9 95 7 15,0-8-7-15,-9-87 11 0,0 0-11 0,9 79 12 16,1-6-12-16,-10-73 22 0,0 0-22 0,4 69 23 16,-9-10-23-16,5-59 30 0,0 0-30 0,-9 45 30 15,0-17-30-15,9-28 32 0,0 0-32 0,-12 22 32 16,-8 1-32-16,20-23 36 0,0 0-36 0,-26 26 36 16,-13-1-36-16,39-25 40 0,0 0-40 0,-49 25 41 15,-17-5-41-15,66-20 40 0,0 0-40 0,-75 18 41 16,-19-4-41-16,94-14 44 0,0 0-44 0,-109 10 44 15,-6-5-44-15,115-5 42 0,0 0-42 0,-130 2 43 0,-17-6-43 16,147 4 18-16,0 0-18 0,-152-12 18 0,-3-10-18 16,0-1-1517-16</inkml:trace>
  <inkml:trace contextRef="#ctx0" brushRef="#br0" timeOffset="68651.88">31408 12834 192 0,'0'0'0'0,"0"0"11"0,0 0-11 0,-18 5 12 16,-15 2-12-16,33-7 21 0,0 0-21 0,-44 7 21 15,-16 3-21-15,60-10 26 0,0 0-26 0,-66 14 27 16,-2 3-27-16,68-17 16 0,0 0-16 0,-73 18 16 16,-8-3-16-16,81-15 15 0,0 0-15 0,-88 14 16 15,-9-3-16-15,97-11 16 0,0 0-16 0,-102 8 17 0,-3 1-17 16,105-9 14-16,0 0-14 0,-104 8 15 0,-5 1-15 16,109-9 23-16,0 0-23 0,-108 9 24 0,-4 3-24 15,112-12 29-15,0 0-29 0,-112 19 30 0,5 5-30 16,107-24 37-16,0 0-37 0,-101 26 38 0,13 2-38 15,88-28 36-15,0 0-36 0,-85 29 37 0,4 2-37 16,81-31 38-16,0 0-38 0,-74 33 38 0,5-5-38 0,69-28 25 16,0 0-25-16,-60 29 25 0,8 3-25 15,52-32 26-15,0 0-26 0,-50 25 27 0,6-2-27 16,44-23 20-16,0 0-20 0,-44 22 21 0,-2 4-21 16,46-26 16-16,0 0-16 0,-44 28 17 0,5 2-17 0,39-30 14 15,0 0-14-15,-32 29 14 0,6 6-14 0,26-35 14 16,0 0-14-16,-19 36 14 0,3-3-14 0,16-33 22 0,0 0-22 15,-13 38 23-15,1 9-23 0,12-47 26 0,0 0-26 0,-11 50 27 16,1 5-27-16,10-55 29 0,0 0-29 0,-7 64 30 16,3 14-30-16,4-78 31 0,0 0-31 0,-1 87 31 15,-3 4-31-15,4-91 34 0,0 0-34 0,-4 108 35 16,3 14-35-16,1-122 33 0,0 0-33 0,-2 134 34 16,0 1-34-16,2-135 30 0,0 0-30 0,0 140 31 15,4 4-31-15,-4-144 28 0,0 0-28 0,7 148 29 16,3-4-29-16,-10-144 26 0,0 0-26 0,9 137 26 15,-4-6-26-15,-5-131 18 0,0 0-18 0,4 125 19 16,-1-2-19-16,-3-123 15 0,0 0-15 0,2 117 15 16,-7 4-15-16,5-121 9 0,0 0-9 0,-9 129 10 15,-3 12-10-15,12-141 7 0,0 0-7 0,-13 144 7 0,1 5-7 16,12-149 5-16,0 0-5 0,-12 133 6 16,3-17-6-16,9-116 4 0,0 0-4 0,-7 104 5 0,-2-2-5 15,9-102 4-15,0 0-4 0,-9 95 5 0,4-5-5 16,5-90 3-16,0 0-3 0,-2 101 3 0,0 18-3 15,2-119 2-15,0 0-2 0,-3 118 3 0,-2-18-3 16,5-100 1-16,0 0-1 0,-4 95 1 0,4-8-1 16,0-87 0-16,0 0 0 0,4 76 0 0,1-21 0 15,-5-55 0-15,0 0 0 0,5 38 0 0,0-13 0 0,-5-25 0 16,0 0 0-16,4 17 0 0,0-7 0 0,-4-10 0 16,0 0 0-16,3 9 0 0,-3-9 0 0,0 0 0 0,0 0 0 15,27 9 0-15,24-8 0 0,-51-1 0 16,0 0 0-16,63-3 0 0,11-11 0 0,-74 14 0 0,0 0 0 15,80-22 1-15,8-17-1 0,-88 39 1 0,0 0-1 16,95-41 1-16,11-1-1 0,-106 42 2 0,0 0-2 0,106-41 2 16,0 1-2-16,-106 40 2 0,0 0-2 0,112-35 2 15,12 3-2-15,-124 32 4 0,0 0-4 0,130-32 4 16,-3 1-4-16,-127 31 2 0,0 0-2 0,136-33 2 16,7-5-2-16,-143 38 1 0,0 0-1 0,148-40 2 15,0 4-2-15,-148 36 0 0,0 0 0 0,143-29 0 16,-7 10 0-16,-136 19-1 0,0 0 1 0,138-14 0 15,13 3 0-15,-151 11-3 0,0 0 3 0,152-1-3 16,3 8 3-16,-155-7-6 0,0 0 6 0,138 15-6 16,-22 6 6-16,-116-21-11 0,0 0 11 0,108 24-10 15,-4 2 10-15,-104-26-17 0,0 0 17 0,99 26-16 0,-11-5 16 16,-88-21-16-16,0 0 16 0,76 15-15 16,-16-6 15-16,-60-9-16 0,0 0 16 0,46 7-16 15,-13-3 16-15,-33-4-16 0,0 0 16 0,23 1-16 0,-9 3 16 16,-14-4-11-16,0 0 11 0,13-5-10 0,-3-15 10 15,-10 20-7-15,0 0 7 0,4-43-6 0,-8-31 6 16,4 74-2-16,0 0 2 0,-9-97-2 0,-3-12 2 16,12 109 0-16,0 0 0 0,-16-121 1 0,-1-9-1 15,17 130 9-15,0 0-9 0,-18-145 10 0,0-22-10 16,18 167 25-16,0 0-25 0,-14-197 26 0,2-21-26 16,12 218 32-16,0 0-32 0,-4-232 33 0,11 2-33 15,-7 230 31-15,0 0-31 0,7-218 31 0,0 12-31 0,-7 206 24 16,0 0-24-16,6-183 24 0,-1 16-24 0,-5 167 16 0,0 0-16 15,-2-147 17-15,-5 19-17 0,7 128 10 0,0 0-10 16,-17-116 10-16,-10 14-10 0,27 102 7 0,0 0-7 16,-32-93 7-16,-8 6-7 0,40 87 5 0,0 0-5 15,-50-76 6-15,-6-2-6 0,56 78 3 0,0 0-3 0,-55-71 4 16,4 6-4-16,51 65 2 0,0 0-2 0,-44-63 3 16,12 10-3-16,32 53 3 0,0 0-3 0,-24-45 3 15,4 0-3-15,20 45 2 0,0 0-2 0,-14-37 3 16,9 4-3-16,5 33 2 0,0 0-2 0,-2-29 2 15,0 3-2-15,2 26 1 0,0 0-1 0,0-31 2 16,4-2-2-16,-4 33 0 0,0 0 0 0,2-42 1 16,-2-9-1-16,0 51 0 0,0 0 0 0,-8-66 1 15,-9-14-1-15,17 80 0 0,0 0 0 0,-35-88 0 16,-18-12 0-16,-2-3-1321 0</inkml:trace>
  <inkml:trace contextRef="#ctx0" brushRef="#br0" timeOffset="71251.28">24716 16201 1031 0,'0'0'0'0,"0"0"0"16,0 0 0-16,0 0 7 0,0 0-7 0,0 0 8 15,0 0-8-15,0 0 21 0,0 0-21 0,0 0 21 0,0 0-21 16,0 0 39-16,0 0-39 0,0 0 40 0,0 0-40 16,0 0 32-16,0 0-32 0,0 0 32 0,0 0-32 15,0 0 29-15,0 0-29 0,0 0 29 0,26 16-29 16,-26-16 27-16,0 0-27 0,35 23 28 0,18 9-28 16,-53-32 23-16,0 0-23 0,67 52 24 0,18 23-24 15,-85-75 34-15,0 0-34 0,95 97 34 0,15 27-34 16,-110-124 42-16,0 0-42 0,118 135 43 0,16 7-43 0,-134-142 49 15,0 0-49-15,137 137 50 0,5-9-50 0,-142-128 53 16,0 0-53-16,139 116 54 0,0-4-54 0,-139-112 48 16,0 0-48-16,131 97 49 0,-6-15-49 0,-125-82 48 0,0 0-48 15,108 67 48-15,-18-10-48 0,-90-57 35 16,0 0-35-16,81 50 35 0,-5-1-35 0,-76-49 33 0,0 0-33 16,70 47 34-16,-13-4-34 0,-57-43 27 0,0 0-27 15,45 34 27-15,-9-9-27 0,-36-25 12 0,0 0-12 16,24 14 13-16,-11-6-13 0,-13-8 3 0,0 0-3 0,0 0 3 15,9 9-3-15,-9-9-1 0,0 0 1 0,7-11 0 16,-2-14 0-16,-5 25-10 0,0 0 10 0,-11-51-9 16,-24-33 9-16,-6-1-1549 0</inkml:trace>
  <inkml:trace contextRef="#ctx0" brushRef="#br0" timeOffset="71534.22">26060 15987 1121 0,'0'0'0'0,"0"0"0"0,0 7 0 16,0-7-2-16,0 0 2 0,-6 17-1 0,-6 26 1 16,12-43-3-16,0 0 3 0,-16 61-3 0,-5 15 3 15,21-76 0-15,0 0 0 0,-30 94 0 0,-12 27 0 16,42-121 8-16,0 0-8 0,-50 133 9 0,-11 14-9 15,61-147 20-15,0 0-20 0,-66 158 20 0,-6 9-20 0,72-167 32 16,0 0-32-16,-79 180 32 0,-6 9-32 0,85-189 34 16,0 0-34-16,-88 196 35 0,0-1-35 0,88-195 31 15,0 0-31-15,-83 199 31 0,0 16-31 0,83-215 15 0,0 0-15 16,-90 221 15-16,-178 421-15 0</inkml:trace>
  <inkml:trace contextRef="#ctx0" brushRef="#br0" timeOffset="78069.87">24982 13125 225 0,'0'0'0'0,"0"0"0"0,5-35 0 16,-5 35 3-16,0 0-3 0,6-26 3 0,-1 3-3 15,-5 23 32-15,0 0-32 0,3-17 32 0,-3 7-32 16,0 10 73-16,0 0-73 0,0-9 74 0,0 1-74 16,0 8 78-16,0 0-78 0,0-11 78 0,-3 1-78 15,3 10 60-15,0 0-60 0,-4-9 61 0,4-1-61 16,0 10 48-16,0 0-48 0,-1-14 48 0,-7-7-48 15,8 21 37-15,0 0-37 0,-8-22 37 0,-3 3-37 0,11 19 37 16,0 0-37-16,-12-19 37 0,-6-2-37 0,18 21 32 16,0 0-32-16,-25-24 32 0,-8-6-32 0,33 30 37 0,0 0-37 15,-41-33 37-15,-6-3-37 0,47 36 35 0,0 0-35 16,-53-38 36-16,-12-4-36 0,65 42 28 0,0 0-28 16,-71-41 29-16,-5 8-29 0,76 33 24 0,0 0-24 15,-77-30 25-15,-5 10-25 0,82 20 19 0,0 0-19 0,-84-16 19 16,-4 4-19-16,88 12 15 0,0 0-15 0,-96-12 16 15,-3 3-16-15,99 9 11 0,0 0-11 0,-102-7 12 16,-9 2-12-16,111 5 6 0,0 0-6 0,-115-3 6 16,-3-8-6-16,118 11 4 0,0 0-4 0,-127-8 5 15,-3 2-5-15,130 6 3 0,0 0-3 0,-134-3 4 16,7 1-4-16,127 2 2 0,0 0-2 0,-119 0 3 16,7 2-3-16,112-2 2 0,0 0-2 0,-106 3 3 15,10 3-3-15,96-6 2 0,0 0-2 0,-91 7 3 16,10 1-3-16,81-8 3 0,0 0-3 0,-73 9 4 15,12-2-4-15,61-7 3 0,0 0-3 0,-60 8 3 16,3 1-3-16,57-9 3 0,0 0-3 0,-53 10 3 0,0 4-3 16,53-14 5-16,0 0-5 0,-53 12 6 0,0-5-6 15,53-7 7-15,0 0-7 0,-56 9 8 0,-9 3-8 16,65-12 5-16,0 0-5 0,-67 19 6 0,-6 7-6 16,73-26 5-16,0 0-5 0,-81 31 5 0,-9 2-5 15,90-33 3-15,0 0-3 0,-93 35 3 0,1 3-3 16,92-38 3-16,0 0-3 0,-90 40 3 0,-5 6-3 0,95-46 2 15,0 0-2-15,-99 47 3 0,-3 3-3 0,102-50 2 16,0 0-2-16,-104 54 3 0,3 6-3 0,101-60 3 16,0 0-3-16,-100 64 3 0,1 7-3 0,99-71 2 15,0 0-2-15,-94 77 3 0,12-3-3 0,82-74 5 16,0 0-5-16,-78 78 6 0,13 7-6 0,65-85 7 0,0 0-7 16,-57 86 8-16,6 4-8 0,51-90 11 0,0 0-11 15,-39 97 11-15,16 7-11 0,23-104 15 0,0 0-15 16,-5 107 15-16,19-3-15 0,-14-104 16 0,0 0-16 15,32 107 16-15,14 8-16 0,-46-115 16 0,0 0-16 16,60 112 17-16,10-1-17 0,-70-111 14 0,0 0-14 0,83 107 15 16,11 0-15-16,-94-107 9 0,0 0-9 0,97 106 10 15,3 0-10-15,-100-106 7 0,0 0-7 0,106 103 7 16,16 8-7-16,-122-111 8 0,0 0-8 0,130 94 8 16,6-29-8-16,-136-65 8 0,0 0-8 0,150 49 8 15,18-16-8-15,-168-33 8 0,0 0-8 0,178 24 8 16,3-9-8-16,-181-15 7 0,0 0-7 0,187 11 7 15,4-2-7-15,-191-9 9 0,0 0-9 0,197 8 10 16,5 3-10-16,-202-11 11 0,0 0-11 0,201 5 12 16,3-5-12-16,-204 0 11 0,0 0-11 0,210-7 11 0,12-10-11 15,-222 17 12-15,0 0-12 0,230-25 13 0,4-6-13 16,-234 31 11-16,0 0-11 0,235-31 12 0,-1 3-12 16,-234 28 10-16,0 0-10 0,226-36 11 0,-14-14-11 15,-212 50 10-15,0 0-10 0,210-63 10 0,5-7-10 16,-215 70 6-16,0 0-6 0,194-82 7 0,-23-8-7 15,-171 90 6-15,0 0-6 0,162-102 7 0,-15-7-7 0,-147 109 6 16,0 0-6-16,136-119 7 0,-15-11-7 0,-121 130 6 16,0 0-6-16,104-133 7 0,-26 5-7 0,-78 128 8 15,0 0-8-15,56-120 9 0,-22 9-9 0,-34 111 7 0,0 0-7 16,4-98 7-16,-31 13-7 0,27 85 5 0,0 0-5 16,-69-80 5-16,-47 2-5 0,116 78 1 0,0 0-1 15,-196-83 2-15,-97 0-2 0,293 83 0 0,0 0 0 16,-397-86 0-16,-91 3 0 0,-1 1-1461 0</inkml:trace>
  <inkml:trace contextRef="#ctx0" brushRef="#br0" timeOffset="80318.28">30219 12304 1110 0,'0'0'0'16,"0"0"0"-16,0 0 0 0,0 0 31 0,0 0-31 0,0 0 32 15,0 0-32-15,0 0 66 0,0 0-66 0,0 0 66 16,0 0-66-16,0 0 60 0,0 0-60 0,0 0 61 16,0 0-61-16,0 0 26 0,0 0-26 0,18-17 27 15,-18 17-27-15,0 0 14 0,0 0-14 0,3 14 15 16,4 22-15-16,-7-36 10 0,0 0-10 0,13 64 10 15,8 37-10-15,-21-101 6 0,0 0-6 0,28 107 6 16,9-9-6-16,-37-98 3 0,0 0-3 0,46 85 4 16,7-19-4-16,-53-66 5 0,0 0-5 0,46 47 6 15,-16-21-6-15,-30-26 8 0,0 0-8 0,47 8 9 16,41-13-9-16,-88 5 14 0,0 0-14 0,104-33 15 16,15-38-15-16,-119 71 39 0,0 0-39 0,127-88 39 0,10-17-39 15,-137 105 52-15,0 0-52 0,140-115 53 0,-6-11-53 16,-134 126 53-16,0 0-53 0,141-128 54 0,7-2-54 15,-148 130 45-15,0 0-45 0,146-121 46 0,-8 5-46 16,-138 116 36-16,0 0-36 0,129-102 37 0,-11 10-37 16,-118 92 25-16,0 0-25 0,97-69 26 0,-25 21-26 15,-72 48 10-15,0 0-10 0,51-37 10 0,-19 18-10 0,-32 19 4 16,0 0-4-16,19-10 5 0,-8 3-5 0,-11 7 0 16,0 0 0-16,-14 9 1 0,-32 15-1 0,46-24-1 15,0 0 1-15,-72 45-1 0,-36 19 1 0,1 2-1543 16</inkml:trace>
  <inkml:trace contextRef="#ctx0" brushRef="#br0" timeOffset="80719.49">30746 11984 1155 0,'0'0'0'0,"0"0"0"15,0 0 0-15,0 0 7 0,0 0-7 0,0 0 7 16,0 0-7-16,0 0 13 0,0 0-13 0,0 0 14 15,0 7-14-15,0-7 11 0,0 0-11 0,7 35 11 16,9 43-11-16,-16-78 4 0,0 0-4 0,20 115 5 16,-3 40-5-16,-17-155 2 0,0 0-2 0,16 185 2 15,0 24-2-15,-16-209 2 0,0 0-2 0,27 204 3 16,10-24-3-16,-37-180 3 0,0 0-3 0,40 142 4 16,4-45-4-16,-44-97 4 0,0 0-4 0,53 68 4 0,11-27-4 15,-64-41 15-15,0 0-15 0,86 7 16 0,25-29-16 16,-111 22 59-16,0 0-59 0,125-51 60 0,27-28-60 15,-152 79 71-15,0 0-71 0,166-102 71 0,3-21-71 16,-169 123 89-16,0 0-89 0,178-139 89 0,2-13-89 16,-180 152 76-16,0 0-76 0,186-159 77 0,2-11-77 15,-188 170 61-15,0 0-61 0,171-154 62 0,-22 26-62 16,-149 128 41-16,0 0-41 0,116-93 42 0,-38 32-42 16,-78 61 28-16,0 0-28 0,47-36 29 0,-17 13-29 0,-30 23 16 15,0 0-16-15,20-14 17 0,-6 6-17 0,-14 8 5 16,0 0-5-16,0 0 6 0,-29 2-6 0,29-2-1 15,0 0 1-15,-58 10 0 0,-49 7 0 0,-1 1-1575 0</inkml:trace>
  <inkml:trace contextRef="#ctx0" brushRef="#br0" timeOffset="89436.31">22086 15378 1412 0,'0'0'0'0,"0"0"0"16,-23 0 0-16,23 0 2 0,0 0-2 0,-14 0 3 16,7 0-3-16,7 0-1 0,0 0 1 0,0 0-1 15,-6 3 1-15,6-3 22 0,0 0-22 0,0 0 22 16,0 0-22-16,0 0 38 0,0 0-38 0,18 2 39 16,17-9-39-16,-35 7 51 0,0 0-51 0,51-10 51 15,25-1-51-15,-76 11 56 0,0 0-56 0,95-10 57 16,18-2-57-16,-113 12 45 0,0 0-45 0,127-14 46 15,16 0-46-15,-143 14 33 0,0 0-33 0,154-19 33 0,10-10-33 16,-164 29 32-16,0 0-32 0,171-40 32 0,5-7-32 16,-176 47 26-16,0 0-26 0,180-50 26 0,2-2-26 15,-182 52 29-15,0 0-29 0,178-50 30 0,-11 5-30 16,-167 45 33-16,0 0-33 0,157-49 34 0,-10-3-34 16,-147 52 30-16,0 0-30 0,127-48 31 0,-12 5-31 15,-115 43 26-15,0 0-26 0,93-35 26 0,-22 6-26 16,-71 29 25-16,0 0-25 0,54-23 25 0,-22 9-25 0,-32 14 22 15,0 0-22-15,18-7 22 0,-10 2-22 0,-8 5 20 16,0 0-20-16,0 0 20 0,8-2-20 0,-8 2 18 16,0 0-18-16,-22 0 19 0,-34 2-19 0,56-2 15 15,0 0-15-15,-87 5 16 0,-43 6-16 0,130-11 13 16,0 0-13-16,-157 14 14 0,-30 8-14 0,187-22 4 16,0 0-4-16,-226 33 4 0,-30 7-4 0,256-40 0 0,0 0 0 15,-266 50 0-15,7 4 0 0,259-54-1 0,0 0 1 16,-242 58-1-16,23 5 1 0,219-63-5 0,0 0 5 15,-183 57-5-15,26-7 5 0,157-50-16 0,0 0 16 0,-115 40-15 16,31-11 15-16,84-29-27 0,0 0 27 0,-55 21-27 16,25-11 27-16,30-10-10 0,0 0 10 0,-16 7-9 15,9-3 9-15,7-4-5 0,0 0 5 0,16 0-5 16,25-2 5-16,-41 2-2 0,0 0 2 0,74-5-1 16,46-7 1-16,-120 12 0 0,0 0 0 0,151-23 0 15,31-13 0-15,-182 36 0 0,0 0 0 0,219-48 0 16,19-8 0-16,-238 56 1 0,0 0-1 0,240-54 1 15,-4 1-1-15,-236 53 2 0,0 0-2 0,217-50 2 0,-16 3-2 16,-201 47 3-16,0 0-3 0,171-35 4 0,-17 15-4 16,-154 20 6-16,0 0-6 0,123-13 6 0,-29 7-6 15,-94 6 7-15,0 0-7 0,63-4 7 0,-28 2-7 16,-35 2 7-16,0 0-7 0,20 0 8 0,-8 0-8 16,-12 0 0-16,0 0 0 0,-12 12 1 0,-29 23-1 15,41-35-1-15,0 0 1 0,-79 35 0 0,-46-2 0 16,1-1-1759-16</inkml:trace>
  <inkml:trace contextRef="#ctx0" brushRef="#br0" timeOffset="91370.37">28993 16781 583 0,'0'0'0'0,"0"0"0"16,7 24 0-16,-7-24 10 0,0 0-10 0,9 19 10 15,-2-5-10-15,-7-14 27 0,0 0-27 0,9 18 27 16,3 4-27-16,-12-22 23 0,0 0-23 0,16 28 23 15,2 3-23-15,-18-31 10 0,0 0-10 0,17 33 10 16,-3-4-10-16,-14-29 5 0,0 0-5 0,11 28 6 16,-2-9-6-16,-9-19 2 0,0 0-2 0,17 26 3 15,15 12-3-15,-32-38 0 0,0 0 0 0,41 43 0 16,1-5 0-16,-42-38-4 0,0 0 4 0,57 35-3 0,15 1 3 16,-72-36-15-16,0 0 15 0,85 37-14 0,12-6 14 15,-97-31-23-15,0 0 23 0,111 26-23 0,21-4 23 16,-132-22-28-16,0 0 28 0,146 21-28 0,18 0 28 15,-164-21-23-15,0 0 23 0,177 15-22 0,10-6 22 16,-187-9-17-16,0 0 17 0,181 2-16 0,-2-11 16 16,1 0-333-16</inkml:trace>
  <inkml:trace contextRef="#ctx0" brushRef="#br0" timeOffset="95237.2">23054 15267 550 0,'0'0'0'0,"32"5"0"15,47 9 0-15,-79-14 27 0,0 0-27 0,104 10 27 16,7-11-27-16,-111 1 8 0,0 0-8 0,117-14 9 16,12-12-9-16,-129 26 3 0,0 0-3 0,123-35 3 15,2-8-3-15,-125 43 13 0,0 0-13 0,122-48 13 16,-4-3-13-16,-118 51 19 0,0 0-19 0,117-57 19 16,-10-9-19-16,-107 66 42 0,0 0-42 0,106-77 43 15,-7-12-43-15,-99 89 39 0,0 0-39 0,91-95 40 16,-8-9-40-16,-83 104 58 0,0 0-58 0,69-114 58 15,-9-17-58-15,-60 131 57 0,0 0-57 0,48-134 58 0,-15-1-58 16,-33 135 57-16,0 0-57 0,21-124 58 16,-13 13-58-16,-8 111 53 0,0 0-53 0,-8-107 54 0,-13-2-54 15,21 109 44-15,0 0-44 0,-31-104 44 0,-8 3-44 16,39 101 38-16,0 0-38 0,-51-96 39 0,-16 0-39 16,67 96 30-16,0 0-30 0,-82-91 30 0,-18 4-30 15,100 87 20-15,0 0-20 0,-115-76 20 0,-21 10-20 16,136 66 9-16,0 0-9 0,-148-50 9 0,-25 15-9 15,173 35 3-15,0 0-3 0,-192-6 3 0,-16 26-3 0,208-20 0 16,0 0 0-16,-226 37 1 0,-8 4-1 0,-3 1-1139 16</inkml:trace>
  <inkml:trace contextRef="#ctx0" brushRef="#br0" timeOffset="106034.82">9072 3371 673 0,'0'0'0'0,"0"0"0"16,0 0 0-16,0 0-1 0,0 0 1 0,0 0 0 16,19 31 0-16,-19-31-1 0,0 0 1 0,18 28 0 15,-1 14 0-15,-17-42 0 0,0 0 0 0,25 55 0 16,5 11 0-16,-30-66 0 0,0 0 0 0,28 81 1 16,8 23-1-16,-36-104 2 0,0 0-2 0,35 100 2 15,-7-10-2-15,-28-90 3 0,0 0-3 0,26 76 3 16,1-10-3-16,-27-66 4 0,0 0-4 0,23 52 4 0,-5-12-4 15,-18-40 1-15,0 0-1 0,15 24 1 0,1-15-1 16,-16-9 0-16,0 0 0 0,20-6 0 0,11-13 0 16,-31 19 0-16,0 0 0 0,50-32 0 0,17-20 0 15,-67 52 0-15,0 0 0 0,81-64 1 0,28-11-1 16,-109 75 12-16,0 0-12 0,122-83 12 0,3-3-12 16,-125 86 34-16,0 0-34 0,131-85 35 0,-2 9-35 15,-129 76 42-15,0 0-42 0,125-73 43 0,-12 9-43 16,-113 64 44-16,0 0-44 0,104-54 44 0,-20 15-44 0,-84 39 42 15,0 0-42-15,73-37 43 0,-22 8-43 0,-51 29 24 16,0 0-24-16,37-19 25 0,-16 7-25 0,-21 12 14 0,0 0-14 16,9-6 15-16,-9 6-15 0,0 0 8 0,0 0-8 15,0 0 9-15,0 13-9 0,0-13 6 0,0 0-6 16,-27 29 6-16,-24 19-6 0,-2 1-804 0</inkml:trace>
  <inkml:trace contextRef="#ctx0" brushRef="#br0" timeOffset="106160.15">9931 3620 684 0,'0'0'0'0,"0"0"0"16,-9-8 0-16,9 8 0 0,0 0 0 0,-4-7 0 15,3-2 0-15,1 9 1 0,0 0-1 0,0 0 1 16,0 0-1-16,0 0 0 0,0 0 0 0,-4 12 1 16,9 16-1-16,2-4-456 0</inkml:trace>
  <inkml:trace contextRef="#ctx0" brushRef="#br0" timeOffset="106352.39">10049 4062 438 0,'0'0'0'0,"9"22"0"15,12 32 0-15,-21-54 3 0,0 0-3 0,32 64 3 16,8-4-3-16,-40-60 11 0,0 0-11 0,46 45 12 0,5-17-12 16,-51-28 17-16,0 0-17 0,57 12 17 0,3-15-17 15,-60 3 37-15,0 0-37 0,75-30 37 0,26-30-37 16,-101 60 69-16,0 0-69 0,116-80 69 0,17-10-69 16,-133 90 77-16,0 0-77 0,139-92 78 0,-5-5-78 15,-134 97 60-15,0 0-60 0,122-89 61 0,-18 18-61 16,-104 71 51-16,0 0-51 0,79-54 52 0,-28 14-52 0,-51 40 42 15,0 0-42-15,16-48 43 0,-39-18-43 0,0 2-823 16</inkml:trace>
  <inkml:trace contextRef="#ctx0" brushRef="#br0" timeOffset="117602.47">2011 14390 662 0,'0'0'0'0,"0"0"0"0,0 0 0 15,0 0 35-15,0 0-35 0,0 0 36 0,0 0-36 16,0 0 129-16,0 0-129 0,0 0 129 0,0 0-129 16,0 0 90-16,0 0-90 0,0 0 90 0,-23-9-90 15,23 9 59-15,0 0-59 0,-5-12 59 0,-4 3-59 16,9 9 40-16,0 0-40 0,-9-5 40 0,9 5-40 16,0 0 29-16,0 0-29 0,-7-10 29 0,7 10-29 15,0 0 21-15,0 0-21 0,0 0 22 0,-5-2-22 0,5 2 21 16,0 0-21-16,0 0 21 0,0 0-21 0,0 0 21 15,0 0-21-15,0 0 22 0,0 0-22 0,0 0 19 16,0 0-19-16,-6 22 20 0,6 32-20 0,0-54 16 16,0 0-16-16,0 73 17 0,0 12-17 0,0-85 12 0,0 0-12 15,-3 102 13-15,10 14-13 0,-7-116 9 0,0 0-9 16,5 128 10-16,4 12-10 0,-9-140 6 0,0 0-6 16,9 138 6-16,1-15-6 0,-10-123 4 0,0 0-4 15,13 118 5-15,-4-11-5 0,-9-107 3 0,0 0-3 0,10 97 4 16,-1-17-4-16,-9-80 1 0,0 0-1 0,9 57 1 15,-6-17-1-15,-3-40 0 0,0 0 0 0,6 24 0 16,-1-10 0-16,-5-14 0 0,0 0 0 0,3 7 0 16,-3-7 0-16,0 0 0 0,0 0 0 0,0 0 0 15,0 0 0-15,0 0 0 0,0 0 0 0,-3-9 0 16,1-7 0-16,2 16 1 0,0 0-1 0,-3-38 2 16,-3-29-2-16,6 67 5 0,0 0-5 0,0-89 6 15,0-4-6-15,0 93 12 0,0 0-12 0,6-99 12 16,11 4-12-16,-17 95 16 0,0 0-16 0,20-86 17 0,6 16-17 15,-26 70 18-15,0 0-18 0,27-60 18 0,8 11-18 16,-35 49 15-16,0 0-15 0,42-43 16 0,8 3-16 16,-50 40 12-16,0 0-12 0,58-33 12 0,9 11-12 15,-67 22 9-15,0 0-9 0,72-16 9 0,0 6-9 16,-72 10 3-16,0 0-3 0,73-2 4 0,-6 11-4 16,-67-9 0-16,0 0 0 0,60 17 1 0,-11 11-1 15,-49-28 0-15,0 0 0 0,37 38 0 0,-5 12 0 16,-32-50 0-16,0 0 0 0,23 59 0 0,-11 9 0 0,-12-68 1 15,0 0-1-15,4 69 1 0,-13-2-1 0,9-67 2 16,0 0-2-16,-18 68 2 0,-8 1-2 0,26-69 4 16,0 0-4-16,-32 71 4 0,0 3-4 0,32-74 6 15,0 0-6-15,-40 73 6 0,-10-11-6 0,50-62 7 16,0 0-7-16,-49 59 7 0,0-7-7 0,49-52 7 0,0 0-7 16,-43 42 8-16,8-13-8 0,35-29 9 0,0 0-9 0,-32 28 10 15,-8 3-10-15,40-31 6 0,0 0-6 16,-32 26 7-16,14-12-7 0,18-14 0 0,0 0 0 0,-9 8 0 15,-1-3 0-15,10-5-3 0,0 0 3 0,-18-8-2 16,-8-22 2-16,-1 3-1419 0</inkml:trace>
  <inkml:trace contextRef="#ctx0" brushRef="#br0" timeOffset="119220.01">3588 14852 897 0,'0'0'0'0,"0"0"0"0,7 3 0 0,-7-3 0 16,0 0 0-16,0 0 0 0,0 0 0 0,0 0 1 16,0 0-1-16,0 0 2 0,-16-24-2 0,16 24 45 15,0 0-45-15,-7-26 45 0,-2-3-45 0,9 29 62 16,0 0-62-16,-9-30 62 0,-3 1-62 0,12 29 60 0,0 0-60 16,-20-35 61-16,3-8-61 0,17 43 58 0,0 0-58 15,-18-43 58-15,1 6-58 0,17 37 42 0,0 0-42 16,-20-33 43-16,-5-1-43 0,25 34 34 0,0 0-34 0,-24-31 34 15,1 3-34-15,23 28 29 0,0 0-29 0,-21-24 30 16,3 5-30-16,18 19 35 0,0 0-35 0,-11-13 36 16,3 10-36-16,8 3 34 0,0 0-34 0,-9 5 34 15,-5 9-34-15,14-14 23 0,0 0-23 0,-21 28 24 16,-2 20-24-16,23-48 11 0,0 0-11 0,-18 59 11 16,7 2-11-16,11-61 3 0,0 0-3 0,-3 65 3 15,3-1-3-15,0-64 0 0,0 0 0 0,5 58 0 16,4-7 0-16,-9-51-3 0,0 0 3 0,9 44-2 15,5-10 2-15,-14-34-11 0,0 0 11 0,18 26-10 0,3-8 10 16,-21-18-19-16,0 0 19 0,14 12-18 0,0-4 18 16,-14-8-16-16,0 0 16 0,12 4-16 0,-1-6 16 15,-11 2-13-15,0 0 13 0,9-3-12 0,3-4 12 16,-12 7-6-16,0 0 6 0,11-12-5 0,-3-6 5 16,-8 18-1-16,0 0 1 0,9-22-1 0,5-6 1 15,-14 28 0-15,0 0 0 0,14-35 0 0,-1-8 0 16,-13 43 2-16,0 0-2 0,5-45 3 0,-1-2-3 15,-4 47 6-15,0 0-6 0,5-41 7 0,4 5-7 0,-9 36 9 16,0 0-9-16,9-33 10 0,3 7-10 0,-12 26 12 16,0 0-12-16,11-19 12 0,-3 5-12 0,-8 14 10 15,0 0-10-15,9-12 10 0,3 1-10 0,-12 11 9 16,0 0-9-16,9-8 10 0,-3-1-10 0,-6 9 6 0,0 0-6 16,8-5 7-16,-2 3-7 0,-6 2 5 0,0 0-5 15,12 5 5-15,7 9-5 0,-19-14 1 0,0 0-1 16,22 23 2-16,1 13-2 0,-23-36 0 0,0 0 0 0,22 43 0 15,5 4 0-15,-27-47 0 0,0 0 0 0,25 47 0 16,1-6 0-16,-26-41-1 0,0 0 1 0,30 33-1 16,-2-7 1-16,-28-26-2 0,0 0 2 15,29 19-2-15,1-8 2 0,-30-11-2 0,0 0 2 0,28 0-2 16,-5-9 2-16,-23 9-1 0,0 0 1 0,26-16-1 16,4-6 1-16,-30 22 0 0,0 0 0 0,28-35 0 15,4-17 0-15,-32 52 0 0,0 0 0 0,27-65 0 16,-1-19 0-16,-26 84 2 0,0 0-2 0,23-88 3 15,-4-5-3-15,-19 93 6 0,0 0-6 0,23-80 6 16,-2 27-6-16,-21 53 8 0,0 0-8 0,18-37 8 0,-4 18-8 16,-14 19 9-16,0 0-9 0,18-2 9 0,14 16-9 15,-32-14 6-15,0 0-6 0,37 31 6 0,3 18-6 16,-40-49 1-16,0 0-1 0,44 55 2 0,-1 8-2 16,-43-63 0-16,0 0 0 0,40 53 0 0,-5-20 0 15,-35-33-1-15,0 0 1 0,27 19-1 0,-4-12 1 16,-23-7-6-16,0 0 6 0,19-5-6 0,4-11 6 15,-23 16-6-15,0 0 6 0,21-21-5 0,-7-4 5 0,-14 25-2 16,0 0 2-16,9-30-1 0,0-6 1 16,-9 36 0-16,0 0 0 0,4-35 0 0,1 11 0 0,-5 24 4 15,0 0-4-15,5-16 5 0,-5 16-5 0,0 0 15 16,0 0-15-16,0 0 16 0,0 0-16 0,0 0 26 0,0 0-26 16,0 0 26-16,9 18-26 0,-9-18 23 0,0 0-23 15,14 22 23-15,4 9-23 0,-18-31 13 0,0 0-13 16,21 33 14-16,7-2-14 0,-28-31 6 0,0 0-6 15,28 23 7-15,8-9-7 0,-36-14 0 0,0 0 0 16,35 5 1-16,0-7-1 0,-35 2-1 0,0 0 1 0,32-9-1 16,-4-8 1-16,-28 17-8 0,0 0 8 0,32-31-7 15,-9-16 7-15,-23 47-5 0,0 0 5 0,21-57-5 16,2-7 5-16,-23 64-1 0,0 0 1 0,18-79 0 16,-3-22 0-16,-15 101 1 0,0 0-1 0,13-111 1 15,-1-13-1-15,-12 124 8 0,0 0-8 0,5-118 9 16,1 9-9-16,-6 109 15 0,0 0-15 0,0-88 16 15,3 20-16-15,-3 68 21 0,0 0-21 0,0-45 22 16,2 25-22-16,-2 20 21 0,0 0-21 0,4-9 22 16,-4 9-22-16,0 0 16 0,0 0-16 0,-4 9 16 15,2 30-16-15,2-39 8 0,0 0-8 0,-5 66 9 16,-4 35-9-16,9-101 1 0,0 0-1 0,-12 119 1 0,-2 7-1 16,14-126-1-16,0 0 1 0,-13 121 0 0,8-18 0 15,5-103-10-15,0 0 10 0,0 84-10 0,4-16 10 16,-4-68-24-16,0 0 24 0,5 48-24 0,4-13 24 15,-9-35-30-15,0 0 30 0,14 29-30 0,3-10 30 16,-17-19-28-16,0 0 28 0,18 11-27 0,5-11 27 0,-23 0-19 16,0 0 19-16,23-9-19 0,3-12 19 0,-26 21-9 15,0 0 9-15,32-33-8 0,9-10 8 0,-41 43-6 16,0 0 6-16,40-55-6 0,-3-11 6 0,-37 66-6 0,0 0 6 16,36-66-5-16,-10 11 5 0,-26 55-5 0,0 0 5 15,16-49-4-15,-4 22 4 0,-12 27-12 16,0 0 12-16,9-9-11 0,-4 16 11 0,-5-7-18 0,0 0 18 15,9 29-18-15,9 15 18 0,-18-44-26 0,0 0 26 16,19 48-25-16,6 1 25 0,-25-49-27 0,0 0 27 16,28 46-27-16,4-6 27 0,-32-40-29 0,0 0 29 15,44 33-29-15,7-7 29 0,-51-26-19 0,0 0 19 0,53 22-18 16,7-1 18-16,-60-21-11 0,0 0 11 0,58 19-11 16,1-5 11-16,-59-14-6 0,0 0 6 0,54 10-5 15,-4-3 5-15,-50-7-1 0,0 0 1 0,49 2-1 16,2-7 1-16,-51 5 0 0,0 0 0 0,48-16 0 15,-6-10 0-15,-42 26 0 0,0 0 0 0,30-38 0 16,-16-15 0-16,0-4-1117 0</inkml:trace>
  <inkml:trace contextRef="#ctx0" brushRef="#br0" timeOffset="121354.01">6897 14203 796 0,'0'0'0'0,"0"0"0"0,9 0 0 0,-9 0 34 0,0 0-34 0,0 0 35 16,12-12-35-16,-12 12 70 0,0 0-70 0,11-21 70 15,3-7-70-15,-14 28 60 0,0 0-60 0,21-41 61 16,7-11-61-16,-28 52 54 0,0 0-54 0,30-61 54 16,-2-13-54-16,-28 74 45 0,0 0-45 0,27-78 46 15,-4 0-46-15,-23 78 40 0,0 0-40 0,23-76 40 16,-6 0-40-16,-17 76 33 0,0 0-33 0,9-70 34 15,-9 3-34-15,0 67 29 0,0 0-29 0,-5-62 30 16,-8 10-30-16,13 52 24 0,0 0-24 0,-14-37 25 16,5 15-25-16,9 22 19 0,0 0-19 0,-8-12 20 0,2 10-20 15,6 2 12-15,0 0-12 0,-17 19 12 16,-22 30-12-16,39-49 5 0,0 0-5 0,-32 67 5 16,13 13-5-16,19-80 1 0,0 0-1 0,-9 83 1 0,4 3-1 15,5-86 0-15,0 0 0 0,1 85 0 0,6-4 0 16,-7-81-1-16,0 0 1 0,15 75 0 0,2-9 0 15,-17-66-1-15,0 0 1 0,23 53-1 0,-3-13 1 16,-20-40-2-16,0 0 2 0,21 29-2 0,2-13 2 16,-23-16-3-16,0 0 3 0,28 9-2 0,4-6 2 0,-32-3-1 15,0 0 1-15,31-5 0 0,-1-11 0 0,-30 16 0 16,0 0 0-16,29-26 0 0,-3-8 0 0,-26 34 1 0,0 0-1 16,27-49 2-16,-1-15-2 0,-26 64 5 0,0 0-5 15,23-72 6-15,0-1-6 0,-23 73 10 0,0 0-10 16,19-73 10-16,-1 7-10 0,-18 66 12 0,0 0-12 15,18-58 13-15,-6 9-13 0,-12 49 16 0,0 0-16 16,10-43 16-16,5 7-16 0,-15 36 16 0,0 0-16 16,12-30 17-16,-3 4-17 0,-9 26 18 0,0 0-18 0,1-19 19 15,1 9-19-15,-2 10 20 0,0 0-20 16,0 0 21-16,2-7-21 0,-2 7 17 0,0 0-17 0,0 0 18 16,0 0-18-16,0 0 15 0,0 0-15 0,9 12 15 15,0 12-15-15,-9-24 8 0,0 0-8 0,5 42 8 16,-2 15-8-16,-3-57 3 0,0 0-3 0,6 60 3 15,3 4-3-15,-9-64 0 0,0 0 0 0,5 61 0 16,-2-4 0-16,-3-57-1 0,0 0 1 0,9 54 0 16,0-9 0-16,-9-45-3 0,0 0 3 0,14 41-2 0,-2-1 2 15,-12-40-5-15,0 0 5 0,9 30-5 0,-2-11 5 16,-7-19-6-16,0 0 6 0,7 13-6 0,-1-2 6 16,-6-11-5-16,0 0 5 0,0 0-4 0,5 7 4 15,-5-7-4-15,0 0 4 0,0 0-4 0,7-2 4 16,-7 2-2-16,0 0 2 0,0 0-1 0,14-14 1 15,-14 14-2-15,0 0 2 0,9-21-2 0,2-17 2 16,-11 38-2-16,0 0 2 0,12-41-1 0,6-1 1 16,-18 42-1-16,0 0 1 0,14-41-1 0,0-1 1 0,-14 42 0 15,0 0 0-15,14-43 0 0,2 5 0 0,-16 38 0 16,0 0 0-16,16-37 0 0,0 3 0 0,-16 34 1 16,0 0-1-16,19-36 1 0,7-8-1 0,-26 44 1 15,0 0-1-15,27-43 2 0,-2 1-2 0,-25 42 2 0,0 0-2 16,24-31 2-16,1 7-2 0,-25 24 1 0,0 0-1 15,26-17 2-15,1 10-2 0,-27 7 1 0,0 0-1 16,23-5 1-16,0 5-1 0,-23 0 0 0,0 0 0 16,23 8 1-16,3 10-1 0,-26-18 0 0,0 0 0 0,21 27 0 15,2 11 0-15,-23-38 0 0,0 0 0 0,20 44 0 16,-6-3 0-16,-14-41-1 0,0 0 1 0,14 38 0 16,-2-1 0-16,-12-37-2 0,0 0 2 0,13 29-1 15,-8-10 1-15,-5-19-3 0,0 0 3 0,5 14-2 16,2-4 2-16,-7-10-2 0,0 0 2 0,5 9-1 15,-5-9 1-15,0 0-2 0,0 0 2 0,0 0-1 16,0 0 1-16,0 0-2 0,0 0 2 0,9 0-1 16,-9-10 1-16,0 10-1 0,0 0 1 0,2-21 0 15,5-21 0-15,-7 42 0 0,0 0 0 0,5-46 0 16,-5 1 0-16,0 45 1 0,0 0-1 0,4-37 2 16,-2 16-2-16,-2 21 5 0,0 0-5 0,3-8 5 0,-3 8-5 15,0 0 8-15,0 0-8 0,0 0 8 0,5-9-8 16,-5 9 7-16,0 0-7 0,0 0 8 0,0 0-8 15,0 0 6-15,0 0-6 0,6 16 7 0,6 6-7 16,-12-22 4-16,0 0-4 0,14 28 4 0,7 0-4 16,-21-28 1-16,0 0-1 0,29 17 1 0,-1 2-1 0,-28-19 0 15,0 0 0-15,33 14 0 0,4 0 0 0,-37-14 0 16,0 0 0-16,36 10 0 0,2-7 0 0,-38-3 0 16,0 0 0-16,39-5 0 0,2-7 0 0,-41 12 0 15,0 0 0-15,35-12 0 0,4-5 0 0,-39 17 0 0,0 0 0 16,39-23 0-16,-2-8 0 0,-37 31 0 15,0 0 0-15,32-38 0 0,-2-5 0 0,-30 43 0 0,0 0 0 16,24-42 0-16,-8-1 0 0,-16 43 0 0,0 0 0 16,7-42 0-16,-5-6 0 0,-2 48-1 0,0 0 1 0,0-40 0 15,0 16 0-15,0 24-2 0,0 0 2 0,-4-14-1 16,-4 7 1-16,8 7-2 0,0 0 2 16,-18 4-2-16,-14 16 2 0,32-20-3 0,0 0 3 0,-35 38-3 15,1 18 3-15,34-56-7 0,0 0 7 0,-26 64-6 16,12 2 6-16,14-66-18 0,0 0 18 0,-13 55-17 15,8-19 17-15,5-36-26 0,0 0 26 0,-3 21-26 16,6-5 26-16,-3-16-31 0,0 0 31 0,4 12-30 16,1-7 30-16,-5-5-25 0,0 0 25 0,5-2-24 15,13-6 24-15,-18 8-16 0,0 0 16 0,23-19-15 16,-2-21 15-16,-21 40-7 0,0 0 7 0,23-50-6 16,-4-9 6-16,-19 59-1 0,0 0 1 0,22-56 0 0,0 8 0 15,-22 48 0-15,0 0 0 0,20-38 1 0,-6 8-1 16,-14 30 3-16,0 0-3 0,12-15 4 0,1 13-4 15,-13 2 5-15,0 0-5 0,19 14 5 0,8 19-5 16,-27-33 2-16,0 0-2 0,28 36 2 0,2 1-2 16,-30-37 0-16,0 0 0 0,28 32 1 0,4-7-1 15,-32-25-1-15,0 0 1 0,35 12-1 0,-2-12 1 0,-33 0-4 16,0 0 4-16,36-16-4 0,8-13 4 16,-44 29-9-16,0 0 9 0,42-45-9 0,2-7 9 0,-44 52-5 15,0 0 5-15,41-61-5 0,-4-5 5 0,-37 66-2 16,0 0 2-16,32-60-1 0,-11 17 1 0,-21 43 0 15,0 0 0-15,17-31 1 0,-2 13-1 0,-15 18 4 0,0 0-4 16,8-3 4-16,-2 13-4 0,-6-10 7 0,0 0-7 16,9 26 8-16,-1 21-8 0,-8-47 5 0,0 0-5 0,13 53 6 15,1-1-6-15,-14-52 2 0,0 0-2 0,17 49 3 16,6-11-3-16,-23-38 0 0,0 0 0 0,27 28 0 16,5-11 0-16,-32-17-5 0,0 0 5 0,37 7-5 15,7-12 5-15,-44 5-20 0,0 0 20 0,51-16-19 16,-2-12 19-16,-49 28-26 0,0 0 26 0,51-33-25 15,2-12 25-15,-53 45-25 0,0 0 25 0,46-51-24 16,2-15 24-16,-48 66-2 0,0 0 2 0,42-69-2 16,-7-1 2-16,-35 70 1 0,0 0-1 0,27-78 1 15,-8-15-1-15,-19 93 12 0,0 0-12 0,9-97 13 16,-9 4-13-16,0 93 28 0,0 0-28 0,-9-94 28 16,-5-1-28-16,14 95 36 0,0 0-36 0,-17-74 36 15,6 30-36-15,11 44 36 0,0 0-36 0,-9-24 36 0,0 12-36 16,9 12 40-16,0 0-40 0,-21 10 41 0,-16 27-41 15,37-37 31-15,0 0-31 0,-39 59 32 0,11 20-32 16,28-79 24-16,0 0-24 0,-23 94 24 0,5 6-24 16,18-100 9-16,0 0-9 0,-5 100 10 0,2-6-10 15,3-94 3-15,0 0-3 0,7 88 3 0,9-5-3 16,-16-83 0-16,0 0 0 0,21 73 1 0,-2-18-1 0,-19-55 0 16,0 0 0-16,21 45 1 0,2-12-1 0,-23-33 0 15,0 0 0-15,23 23 0 0,-2-8 0 0,-21-15 0 0,0 0 0 16,29 2 0-16,2-14 0 0,-31 12 0 0,0 0 0 15,36-33 1-15,1-28-1 0,-37 61 0 0,0 0 0 16,31-74 0-16,-18-11 0 0,1 0-1428 0</inkml:trace>
  <inkml:trace contextRef="#ctx0" brushRef="#br0" timeOffset="121533.94">9218 12171 1311 0,'0'0'0'0,"0"0"0"15,0 0 0-15,0 0 11 0,0 0-11 0,-10 26 11 16,-15 29-11-16,25-55 0 0,0 0 0 0,-39 49 0 16,-19-34 0-16,-6 1-940 0</inkml:trace>
  <inkml:trace contextRef="#ctx0" brushRef="#br0" timeOffset="149237.82">10486 11735 931 0,'0'0'0'0,"0"0"0"16,0 0 0-16,0 0 18 0,0 0-18 0,0 0 18 15,0 0-18-15,0 0 55 0,0 0-55 0,0 0 56 16,0 0-56-16,0 0 54 0,0 0-54 0,0 0 55 15,-23 9-55-15,23-9 34 0,0 0-34 0,-14-7 34 16,-9 0-34-16,23 7 23 0,0 0-23 0,-33-7 24 16,-10 0-24-16,43 7 18 0,0 0-18 0,-52-5 18 15,-8 1-18-15,60 4 16 0,0 0-16 0,-64 0 17 0,-12 4-17 16,76-4 18-16,0 0-18 0,-81 5 18 0,-2 2-18 16,83-7 15-16,0 0-15 0,-90 3 16 0,-12 6-16 15,102-9 13-15,0 0-13 0,-104 7 14 0,-5-2-14 16,109-5 12-16,0 0-12 0,-117 3 12 0,-6 6-12 15,123-9 14-15,0 0-14 0,-129 12 15 0,0 2-15 0,129-14 17 16,0 0-17-16,-137 19 17 0,-1 4-17 0,138-23 15 16,0 0-15-16,-152 22 16 0,-3 2-16 0,155-24 12 15,0 0-12-15,-166 28 12 0,-1 5-12 0,167-33 7 16,0 0-7-16,-168 33 8 0,-7 1-8 0,175-34 4 16,0 0-4-16,-181 37 5 0,-4 3-5 0,185-40 4 15,0 0-4-15,-194 46 5 0,0 13-5 0,194-59 3 0,0 0-3 16,-195 56 4-16,-4-1-4 0,199-55 4 0,0 0-4 15,-197 54 4-15,1 1-4 0,196-55 3 0,0 0-3 0,-189 59 4 16,-1-2-4-16,190-57 3 0,0 0-3 0,-184 60 3 16,6 6-3-16,178-66 3 0,0 0-3 0,-171 64 3 15,3-5-3-15,168-59 3 0,0 0-3 0,-169 54 3 16,5-1-3-16,164-53 4 0,0 0-4 0,-162 56 4 16,3 3-4-16,159-59 4 0,0 0-4 0,-154 58 5 15,6-4-5-15,148-54 6 0,0 0-6 0,-144 55 7 16,-10 3-7-16,154-58 8 0,0 0-8 0,-157 58 8 15,-2 1-8-15,159-59 7 0,0 0-7 0,-157 71 8 16,8 7-8-16,149-78 9 0,0 0-9 0,-145 76 9 16,9 0-9-16,136-76 9 0,0 0-9 0,-130 66 9 0,3-4-9 15,127-62 8-15,0 0-8 0,-122 66 9 0,9 7-9 16,113-73 8-16,0 0-8 0,-104 69 9 16,10 2-9-16,94-71 7 0,0 0-7 0,-83 71 7 0,-3 2-7 15,86-73 6-15,0 0-6 0,-81 72 6 0,10-1-6 16,71-71 6-16,0 0-6 0,-60 71 6 0,-1-5-6 15,61-66 6-15,0 0-6 0,-55 64 6 0,0-5-6 16,55-59 6-16,0 0-6 0,-46 60 7 0,-3 3-7 0,49-63 11 16,0 0-11-16,-41 64 11 0,10-2-11 15,31-62 15-15,0 0-15 0,-27 61 15 0,1-8-15 0,26-53 16 16,0 0-16-16,-23 56 16 0,0 4-16 0,23-60 16 0,0 0-16 16,-19 68 17-16,-3 3-17 0,22-71 18 0,0 0-18 15,-17 67 19-15,3-1-19 0,14-66 25 0,0 0-25 16,-14 62 25-16,1-3-25 0,13-59 30 0,0 0-30 15,-14 61 31-15,5 3-31 0,9-64 32 0,0 0-32 0,-5 72 32 16,1 10-32-16,4-82 36 0,0 0-36 0,4 78 36 16,-2-1-36-16,-2-77 31 15,0 0-31-15,7 75 32 0,3-4-32 0,-10-71 29 0,0 0-29 0,14 69 29 16,8-3-29-16,-22-66 24 0,0 0-24 0,31 62 25 16,6-5-25-16,-37-57 15 0,0 0-15 0,53 52 15 15,14-10-15-15,-67-42 9 0,0 0-9 0,73 34 10 16,10-3-10-16,-83-31 6 0,0 0-6 0,90 23 7 15,8-13-7-15,-98-10 5 0,0 0-5 0,101 7 5 16,10-5-5-16,-111-2 2 0,0 0-2 0,113-3 2 16,10-6-2-16,-123 9 1 0,0 0-1 0,131-16 2 15,3-3-2-15,-134 19 1 0,0 0-1 0,150-26 1 0,12-8-1 16,-162 34 0-16,0 0 0 0,171-45 0 0,6-9 0 16,-177 54 0-16,0 0 0 0,190-67 0 0,4-17 0 15,-194 84 0-15,0 0 0 0,199-86 0 0,4-1 0 16,-203 87 0-16,0 0 0 0,208-93 1 0,4-7-1 15,-212 100 1-15,0 0-1 0,217-92 1 0,4 11-1 16,-221 81 1-16,0 0-1 0,217-77 1 0,-6 6-1 16,-211 71 1-16,0 0-1 0,208-74 1 0,0-4-1 0,-208 78 1 15,0 0-1-15,207-74 1 0,1 5-1 0,-208 69 1 16,0 0-1-16,203-65 1 0,-7 7-1 0,-196 58 1 16,0 0-1-16,194-54 1 0,0 2-1 0,-194 52 2 15,0 0-2-15,197-54 3 0,-3-3-3 0,-194 57 3 16,0 0-3-16,182-53 4 0,-11 1-4 0,-171 52 4 0,0 0-4 15,168-52 5-15,3 0-5 0,-171 52 7 0,0 0-7 16,180-64 8-16,1-16-8 0,-181 80 10 0,0 0-10 0,180-88 10 16,-9-2-10-16,-171 90 10 0,0 0-10 0,170-93 10 15,-1-3-10-15,-169 96 10 0,0 0-10 0,161-98 10 16,-8-11-10-16,-153 109 11 0,0 0-11 0,152-106 11 16,-8 6-11-16,-144 100 12 0,0 0-12 0,141-97 13 15,-14 3-13-15,-127 94 10 0,0 0-10 0,117-91 10 16,-27 6-10-16,-90 85 8 0,0 0-8 0,81-88 8 15,-18-9-8-15,-63 97 5 0,0 0-5 0,53-104 5 16,-12-14-5-16,-41 118 3 0,0 0-3 0,28-131 3 16,-14-25-3-16,-14 156 1 0,0 0-1 0,4-156 1 15,-10 7-1-15,6 149 0 0,0 0 0 0,-12-129 0 16,-2 30 0-16,14 99-2 0,0 0 2 0,-23-80-2 16,-2 16 2-16,25 64-5 0,0 0 5 0,-31-50-5 0,-6 12 5 15,37 38-7-15,0 0 7 0,-52-24-7 0,-9 3 7 16,61 21-9-16,0 0 9 0,-67-10-9 0,-11 4 9 15,78 6-16-15,0 0 16 0,-81 0-16 0,0 6 16 16,81-6-29-16,0 0 29 0,-78 3-28 0,-8-6 28 16,1-1-1891-16</inkml:trace>
  <inkml:trace contextRef="#ctx0" brushRef="#br0" timeOffset="156419.39">1690 4865 662 0,'0'0'0'0,"0"0"0"0,-9-25 0 0,9 25 10 0,0 0-10 15,-9-24 11-15,-5 3-11 0,14 21 30 0,0 0-30 16,-12-22 30-16,-11-8-30 0,23 30 49 0,0 0-49 15,-20-32 49-15,-1 4-49 0,21 28 65 0,0 0-65 16,-14-21 65-16,5 12-65 0,9 9 34 0,0 0-34 16,-17 2 34-16,-20 9-34 0,37-11 39 0,0 0-39 15,-41 29 40-15,6 23-40 0,35-52 30 0,0 0-30 16,-32 69 31-16,4 16-31 0,28-85 24 0,0 0-24 16,-21 88 25-16,7-1-25 0,14-87 19 0,0 0-19 15,-6 76 20-15,6-21-20 0,0-55 12 0,0 0-12 16,6 37 12-16,8-25-12 0,-14-12 7 0,0 0-7 0,17-4 8 15,6-17-8-15,-23 21 4 0,0 0-4 0,27-36 5 16,4-19-5-16,-31 55 1 0,0 0-1 0,32-66 2 16,0-3-2-16,-32 69 0 0,0 0 0 0,32-75 1 15,3 1-1-15,-35 74 0 0,0 0 0 0,35-76 0 16,-7 12 0-16,-28 64 0 0,0 0 0 0,23-50 1 16,-10 22-1-16,-13 28 0 0,0 0 0 0,9-12 1 0,-1 12-1 15,-8 0 0-15,0 0 0 0,11 15 1 0,1 18-1 16,-12-33 0-16,0 0 0 0,9 45 1 0,2 7-1 15,-11-52 1-15,0 0-1 0,12 50 2 0,-1-3-2 16,-11-47 2-16,0 0-2 0,8 36 3 0,7-10-3 16,-15-26 3-16,0 0-3 0,15 19 4 0,-4-13-4 15,-11-6 4-15,0 0-4 0,12 0 4 0,6-6-4 0,-18 6 5 16,0 0-5-16,16-12 5 0,5-7-5 0,-21 19 7 16,0 0-7-16,18-29 7 0,1-16-7 0,-19 45 7 0,0 0-7 15,18-59 8-15,-1-3-8 0,-17 62 7 0,0 0-7 16,14-70 8-16,-1 3-8 0,-13 67 9 0,0 0-9 15,10-73 10-15,-1-8-10 0,-9 81 12 0,0 0-12 16,4-76 13-16,1 10-13 0,-5 66 14 0,0 0-14 16,0-47 14-16,-4 23-14 0,4 24 15 0,0 0-15 15,-1-9 15-15,1 9-15 0,0 0 17 0,0 0-17 16,0 13 18-16,-13 18-18 0,13-31 19 0,0 0-19 16,-8 48 20-16,-1 14-20 0,9-62 14 0,0 0-14 15,-6 71 15-15,-2-1-15 0,8-70 9 0,0 0-9 0,0 64 10 16,3-7-10-16,-3-57 7 0,0 0-7 0,5 40 7 15,-1-23-7-15,-4-17 4 0,0 0-4 0,9 7 5 16,8-7-5-16,-17 0 2 0,0 0-2 0,25-16 3 16,10-15-3-16,-35 31 1 0,0 0-1 0,41-36 2 15,8-2-2-15,-49 38 0 0,0 0 0 0,50-37 1 16,1 15-1-16,-51 22 0 0,0 0 0 0,48-12 1 16,-6 10-1-16,-42 2 0 0,0 0 0 0,32 5 0 0,-6 7 0 15,-26-12 0-15,0 0 0 0,14 19 0 0,-9 14 0 16,-5-33-1-16,0 0 1 0,-5 45 0 0,-9 7 0 15,14-52-2-15,0 0 2 0,-26 57-2 0,-6-1 2 16,32-56-6-16,0 0 6 0,-37 50-5 0,-4-10 5 16,41-40-9-16,0 0 9 0,-30 27-8 0,11-11 8 15,19-16-11-15,0 0 11 0,-9 10-11 0,9-10 11 16,0 0-21-16,0 0 21 0,0 0-21 0,12-17 21 16,-12 17-28-16,0 0 28 0,20-31-28 0,12-14 28 0,-32 45-37 15,0 0 37-15,37-54-37 0,7-6 37 0,-44 60-40 0,0 0 40 16,46-61-39-16,-2 4 39 0,-44 57-34 15,0 0 34-15,45-52-34 0,-4 7 34 0,-41 45-23 0,0 0 23 16,35-47-22-16,-12 6 22 0,-23 41-16 0,0 0 16 16,9-37-16-16,-4 6 16 0,-5 31-7 0,0 0 7 15,-1-21-6-15,-3 4 6 0,4 17-1 0,0 0 1 16,-3-7 0-16,3 7 0 0,0 0 1 0,0 0-1 16,-9 16 1-16,-2 13-1 0,11-29 6 0,0 0-6 15,-12 44 6-15,3 7-6 0,9-51 6 0,0 0-6 16,0 54 6-16,9-5-6 0,-9-49 3 0,0 0-3 0,12 48 4 15,11-5-4-15,-23-43 2 0,0 0-2 0,27 30 2 16,1-11-2-16,-28-19 2 0,0 0-2 0,30 5 2 16,2-10-2-16,-32 5 2 0,0 0-2 0,31-12 3 15,6-16-3-15,-37 28 4 0,0 0-4 0,32-36 4 16,5-4-4-16,-37 40 5 0,0 0-5 0,41-45 5 16,6-12-5-16,-1 1-882 0</inkml:trace>
  <inkml:trace contextRef="#ctx0" brushRef="#br0" timeOffset="157518.97">3717 4133 427 0,'0'0'0'0,"0"0"0"15,1-7 0-15,-1 7 8 0,0 0-8 0,4-9 8 16,-8 2-8-16,4 7 19 0,0 0-19 0,0 0 19 16,-9-5-19-16,9 5 61 0,0 0-61 0,-5-4 61 15,-9 4-61-15,14 0 52 0,0 0-52 0,-30 4 53 16,-12 8-53-16,42-12 42 0,0 0-42 0,-46 21 42 0,-2 15-42 15,48-36 35-15,0 0-35 0,-40 49 36 0,3 11-36 16,37-60 27-16,0 0-27 0,-32 61 28 0,14-1-28 16,18-60 16-16,0 0-16 0,-9 52 17 0,9-15-17 15,0-37 11-15,0 0-11 0,9 24 12 0,9-16-12 16,-18-8 8-16,0 0-8 0,26 4 8 0,3-16-8 16,-29 12 6-16,0 0-6 0,26-16 7 0,2-12-7 0,-28 28 6 15,0 0-6-15,30-36 6 0,-5-9-6 0,-25 45 9 16,0 0-9-16,30-52 9 0,-7 11-9 0,-23 41 18 15,0 0-18-15,14-33 19 0,-5 17-19 0,-9 16 17 0,0 0-17 16,3-8 17-16,-3 8-17 0,0 0 13 0,0 0-13 16,0 0 14-16,0 0-14 0,0 0 7 0,0 0-7 15,9 5 8-15,-9 7-8 0,0-12 4 0,0 0-4 16,2 19 5-16,5 2-5 0,-7-21 2 0,0 0-2 16,9 20 3-16,-2 1-3 0,-7-21 1 0,0 0-1 15,9 19 2-15,-1-3-2 0,-8-16 2 0,0 0-2 16,9 9 2-16,0-1-2 0,-9-8 1 0,0 0-1 15,12 0 2-15,-3-5-2 0,-9 5 1 0,0 0-1 16,14-12 2-16,4-19-2 0,-18 31 1 0,0 0-1 16,19-40 2-16,3-10-2 0,-22 50 4 0,0 0-4 0,19-56 4 15,11-4-4-15,-30 60 7 0,0 0-7 0,28-57 7 16,-1 5-7-16,-27 52 10 0,0 0-10 0,19-49 10 16,-1-11-10-16,-18 60 12 0,0 0-12 0,5-64 12 15,-7-2-12-15,2 66 21 0,0 0-21 0,-12-64 22 0,-2 10-22 16,14 54 26-16,0 0-26 0,-23-46 26 0,-7 13-26 15,30 33 24-15,0 0-24 0,-37-30 24 0,-13 6-24 16,50 24 22-16,0 0-22 0,-54-16 22 0,-1 13-22 16,55 3 20-16,0 0-20 0,-58 12 20 0,-2 16-20 15,60-28 18-15,0 0-18 0,-67 40 19 0,3 8-19 16,64-48 15-16,0 0-15 0,-54 61 16 0,4 11-16 16,50-72 10-16,0 0-10 0,-40 73 10 0,13 12-10 15,27-85 6-15,0 0-6 0,-23 85 6 0,11 5-6 16,12-90 3-16,0 0-3 0,-9 91 4 0,9 6-4 0,0-97 1 15,0 0-1-15,7 94 2 0,0-10-2 0,-7-84 0 16,0 0 0-16,18 73 0 0,8-9 0 0,-26-64-1 16,0 0 1-16,36 57 0 0,13-5 0 0,-49-52-4 15,0 0 4-15,49 42-3 0,-3-6 3 0,-46-36-4 0,0 0 4 16,50 28-4-16,-1-11 4 0,-49-17-4 0,0 0 4 16,51 3-4-16,-7-18 4 0,-44 15-8 0,0 0 8 15,43-26-8-15,6-9 8 0,-49 35-12 0,0 0 12 16,53-41-11-16,-2-16 11 0,-51 57-9 0,0 0 9 15,58-64-9-15,-3-4 9 0,-55 68-7 0,0 0 7 16,53-66-7-16,-13-3 7 0,-40 69-6 0,0 0 6 0,32-64-6 16,-12 16 6-16,-20 48-5 0,0 0 5 0,16-37-4 15,-8 10 4-15,-8 27-9 0,0 0 9 0,2-18-8 16,-2 8 8-16,-2 1-1025 0</inkml:trace>
  <inkml:trace contextRef="#ctx0" brushRef="#br0" timeOffset="162337.78">4581 3705 505 0,'0'0'0'0,"0"0"0"0,0 0 0 16,0 0 30-16,0 0-30 0,0 0 30 0,0 0-30 15,0 0 71-15,0 0-71 0,0 0 72 0,0 0-72 16,0 0 63-16,0 0-63 0,0 0 63 0,0 0-63 15,0 0 32-15,0 0-32 0,0 0 32 0,0 0-32 16,0 0 22-16,0 0-22 0,-9 24 23 0,7 9-23 16,2-33 17-16,0 0-17 0,-3 40 17 0,-1 8-17 15,4-48 10-15,0 0-10 0,-2 52 10 0,2 9-10 16,0-61 6-16,0 0-6 0,0 62 6 0,-3 9-6 0,3-71 4 16,0 0-4-16,-11 75 5 0,-1 8-5 0,12-83 2 15,0 0-2-15,-12 69 3 0,5-12-3 0,7-57 3 16,0 0-3-16,-9 43 3 0,9-13-3 0,0-30 2 0,0 0-2 15,-4 20 3-15,4-9-3 0,0-11 4 0,0 0-4 16,0 0 4-16,0 0-4 0,0 0 10 0,0 0-10 16,-5 0 10-16,5 0-10 0,0 0 16 0,0 0-16 15,5-19 17-15,-1-17-17 0,-4 36 20 0,0 0-20 16,14-52 20-16,9-14-20 0,-23 66 25 0,0 0-25 16,28-64 25-16,4 10-25 0,-32 54 28 0,0 0-28 0,32-43 28 15,3 10-28-15,-35 33 20 0,0 0-20 16,35-24 20-16,2 12-20 0,-37 12 14 0,0 0-14 0,41 0 14 15,-6 15-14-15,-35-15 10 0,0 0-10 0,35 30 11 16,-7 13-11-16,-28-43 7 0,0 0-7 0,23 48 8 16,-1-3-8-16,-22-45 4 0,0 0-4 0,10 40 4 15,-10 2-4-15,0-42 2 0,0 0-2 0,-5 40 3 16,-8-8-3-16,13-32 2 0,0 0-2 0,-19 28 2 16,-11 1-2-16,30-29 3 0,0 0-3 0,-33 25 4 0,-3-10-4 15,36-15 6-15,0 0-6 0,-37 7 7 0,-10 2-7 16,47-9 9-16,0 0-9 0,-43 5 9 0,13 2-9 15,30-7 11-15,0 0-11 0,-19 3 11 0,-2-3-11 16,21 0 9-16,0 0-9 0,-14 0 10 0,0 0-10 16,14 0 6-16,0 0-6 0,-6 0 7 0,6 0-7 15,0 0 5-15,0 0-5 0,0 0 5 0,0 0-5 0,0 0 3 16,0 0-3-16,14 6 3 0,18-12-3 0,-32 6 0 16,0 0 0-16,41-6 1 0,10-12-1 0,-51 18 0 0,0 0 0 15,56-24 0-15,4-4 0 0,-60 28-1 0,0 0 1 16,55-39-1-16,-6-13 1 0,-49 52-3 0,0 0 3 15,44-54-3-15,-3 5 3 0,-41 49-1 0,0 0 1 16,32-43-1-16,-6 7 1 0,-26 36 0 0,0 0 0 16,20-30 0-16,-8 10 0 0,-12 20 2 0,0 0-2 15,5-12 3-15,-5 12-3 0,0 0 8 0,0 0-8 16,0 0 9-16,0 0-9 0,0 0 16 0,0 0-16 16,0 12 16-16,-3 29-16 0,3-41 17 0,0 0-17 15,-2 56 18-15,4 4-18 0,-2-60 16 0,0 0-16 0,7 57 16 16,3-8-16-16,-10-49 10 0,0 0-10 0,18 33 11 15,5-14-11-15,-23-19 1 0,0 0-1 0,26 5 1 16,6-17-1-16,-32 12-1 0,0 0 1 0,35-18 0 16,-3-13 0-16,-32 31-5 0,0 0 5 0,23-40-4 15,-5-8 4-15,-18 48-10 0,0 0 10 0,5-54-10 16,-5-6 10-16,0 60-7 0,0 0 7 0,-4-56-7 0,-1 20 7 16,5 36-5-16,0 0 5 0,-9-26-4 0,1 11 4 15,8 15-2-15,0 0 2 0,-9-13-1 0,3 5 1 16,6 8 0-16,0 0 0 0,0 0 0 0,-8-7 0 15,8 7 2-15,0 0-2 0,0 0 2 0,-9-9-2 16,9 9 6-16,0 0-6 0,0-7 7 0,0 7-7 16,0 0 8-16,0 0-8 0,-4-8 8 0,4 8-8 15,0 0 9-15,0 0-9 0,7-6 9 0,7 0-9 16,-14 6 7-16,0 0-7 0,18-9 8 0,9-10-8 16,-27 19 3-16,0 0-3 0,24-21 3 0,3-8-3 0,-27 29 3 15,0 0-3-15,23-32 3 0,-6-9-3 0,-17 41 6 16,0 0-6-16,14-43 6 0,0-2-6 0,-14 45 8 0,0 0-8 15,16-40 9-15,-7 12-9 0,-9 28 8 0,0 0-8 16,9-17 8-16,-2 5-8 0,-7 12 8 0,0 0-8 16,0 0 8-16,9-9-8 0,-9 9 9 0,0 0-9 15,0 0 10-15,0 0-10 0,0 0 9 0,0 0-9 16,-5 14 10-16,-6 17-10 0,11-31 9 0,0 0-9 16,-9 45 9-16,0 16-9 0,9-61 4 0,0 0-4 15,-3 69 4-15,3 7-4 0,0-76 1 0,0 0-1 16,0 69 1-16,0-5-1 0,0-64 0 0,0 0 0 0,0 68 0 15,3-2 0-15,-3-66-1 0,0 0 1 0,2 55 0 16,5-10 0-16,-7-45-1 0,0 0 1 0,5 33-1 16,-5-18 1-16,0-15-2 0,0 0 2 0,0 0-2 15,6 6 2-15,-6-6-4 0,0 0 4 0,9-13-3 16,3-19 3-16,-12 32-5 0,0 0 5 0,18-42-4 16,4-6 4-16,-22 48-7 0,0 0 7 0,32-49-7 15,9 1 7-15,-41 48-8 0,0 0 8 0,42-40-7 0,2 9 7 16,-44 31-11-16,0 0 11 0,46-21-10 0,-2 4 10 15,-44 17-11-15,0 0 11 0,37-4-11 0,-7 4 11 16,-30 0-11-16,0 0 11 0,20 12-10 0,-3 4 10 16,-17-16-9-16,0 0 9 0,6 24-8 0,-12 9 8 15,6-33-8-15,0 0 8 0,-17 36-8 0,-6 4 8 16,23-40-7-16,0 0 7 0,-32 45-6 0,-9-9 6 0,41-36-7 16,0 0 7-16,-44 37-6 0,-7-4 6 0,51-33-4 15,0 0 4-15,-53 27-3 0,2-6 3 0,51-21-8 16,0 0 8-16,-41 16-8 0,11-8 8 0,30-8-20 15,0 0 20-15,-22 7-19 0,-7 2 19 0,3 3-1078 16</inkml:trace>
  <inkml:trace contextRef="#ctx0" brushRef="#br0" timeOffset="164454.07">6193 3899 830 0,'0'0'0'0,"0"0"0"0,16-16 0 0,-16 16 0 16,0 0 0-16,7-15 1 0,-4 1-1 0,-3 14 3 15,0 0-3-15,0-10 3 0,0 1-3 0,0 9 16 0,0 0-16 16,-3-5 17-16,-4 1-17 0,7 4 24 0,0 0-24 16,-18 12 24-16,-17 25-24 0,35-37 28 0,0 0-28 15,-37 48 29-15,2 21-29 0,35-69 40 0,0 0-40 16,-32 73 41-16,9 15-41 0,23-88 29 0,0 0-29 16,-9 85 30-16,9-16-30 0,0-69 14 0,0 0-14 15,11 57 14-15,5-17-14 0,-16-40 8 0,0 0-8 16,28 19 9-16,16-17-9 0,-44-2 4 0,0 0-4 15,49-14 5-15,2-17-5 0,-51 31 2 0,0 0-2 16,53-41 3-16,2-20-3 0,-55 61 2 0,0 0-2 16,49-61 3-16,-6 1-3 0,-43 60 4 0,0 0-4 0,39-56 4 15,-11 3-4-15,-28 53 6 0,0 0-6 0,17-40 6 16,-2 7-6-16,-15 33 16 0,0 0-16 0,5-22 17 16,-2 9-17-16,-3 13 28 0,0 0-28 0,0 0 28 15,0 0-28-15,0 0 34 0,0 0-34 0,-8 20 35 0,-12 16-35 16,20-36 32-16,0 0-32 0,-16 40 33 0,7 1-33 15,9-41 24-15,0 0-24 0,-5 43 25 0,3 2-25 16,2-45 15-16,0 0-15 0,6 40 15 0,4-10-15 16,-10-30 9-16,0 0-9 0,16 19 9 0,4-11-9 15,-20-8 6-15,0 0-6 0,23 0 7 0,6-8-7 16,-29 8 2-16,0 0-2 0,32-19 2 0,-7-14-2 16,-25 33 0-16,0 0 0 0,26-40 0 0,4-2 0 15,-30 42 0-15,0 0 0 0,23-39 0 0,-14 11 0 16,-9 28-1-16,0 0 1 0,-7-24 0 0,-4-4 0 15,11 28 0-15,0 0 0 0,-8-24 0 0,2 10 0 0,6 14 1 16,0 0-1-16,-3-7 1 0,3 7-1 0,0 0 3 16,0 0-3-16,0 0 4 0,-12-9-4 0,12 9 1 15,0 0-1-15,-8 0 1 0,8 0-1 0,0 0 0 0,0 0 0 16,-8-3 0-16,8 3 0 0,0 0-5 0,0 0 5 16,-13 0-4-16,13 0 4 0,0 0-12 0,0 0 12 15,0 0-12-15,4-12 12 0,-4 12-16 0,0 0 16 16,17-21-15-16,12-7 15 0,-29 28-11 0,0 0 11 15,31-29-11-15,5 5 11 0,-36 24-1 0,0 0 1 0,33-28-1 16,-6 7 1-16,-27 21 0 0,0 0 0 0,21-15 0 16,-2 8 0-16,-19 7 3 0,0 0-3 0,18 7 3 15,-9 5-3-15,-9-12 6 0,0 0-6 0,9 21 7 16,-4 3-7-16,-5-24 5 0,0 0-5 0,3 31 6 16,-1 5-6-16,-2-36 3 0,0 0-3 0,7 37 4 15,-2-4-4-15,-5-33 3 0,0 0-3 0,0 24 3 16,0 0-3-16,0-24 3 0,0 0-3 0,0 21 3 0,4-6-3 15,-4-15 2-15,0 0-2 0,5 12 3 0,-5-3-3 16,0-9 2-16,0 0-2 0,0 0 2 16,0 0-2-16,0 0 1 0,0 0-1 0,0 0 1 0,0 7-1 15,0-7 0-15,0 0 0 0,0 0 1 0,0 0-1 16,0 0 0-16,0 0 0 0,2-7 1 0,5-5-1 16,-7 12 0-16,0 0 0 0,14-17 0 0,4-6 0 15,-18 23 1-15,0 0-1 0,23-26 1 0,0-1-1 0,-23 27 3 16,0 0-3-16,21-25 4 0,-2 10-4 0,-19 15 7 15,0 0-7-15,13-12 8 0,-3 6-8 0,-10 6 12 0,0 0-12 16,0 0 13-16,9-7-13 0,-9 7 9 16,0 0-9-16,0 0 10 0,0 0-10 0,0 0 7 0,0 0-7 15,0 0 8-15,5 13-8 0,-5-13 6 0,0 0-6 16,7 12 6-16,-1 0-6 0,-6-12 2 0,0 0-2 16,3 12 3-16,6 4-3 0,-9-16 1 0,0 0-1 15,5 15 2-15,1-6-2 0,-6-9 0 0,0 0 0 16,0 0 0-16,3 5 0 0,-3-5 0 0,0 0 0 15,0 0 0-15,5-2 0 0,-5 2-1 0,0 0 1 16,0 0 0-16,0 0 0 0,0 0-2 0,0 0 2 16,0 0-1-16,9-3 1 0,-9 3-2 0,0 0 2 0,9-7-2 15,0-2 2-15,-9 9-3 0,0 0 3 0,14-15-2 16,4-3 2-16,-18 18-1 0,0 0 1 0,19-24 0 16,4 0 0-16,-23 24 0 0,0 0 0 0,21-21 0 15,-10 9 0-15,-11 12 0 0,0 0 0 0,9-7 0 16,-2 4 0-16,-7 3 0 0,0 0 0 0,8 0 0 0,1 3 0 15,-9-3 0-15,0 0 0 0,6 7 0 0,-1 5 0 16,-5-12 0-16,0 0 0 0,5 24 0 0,2 9 0 16,-7-33 0-16,0 0 0 0,5 28 0 0,-5-14 0 15,0-14 0-15,0 0 0 0,0 7 0 0,0-7 0 16,0 0 0-16,0 0 0 0,4 8 0 0,-4-8 0 16,0 0-1-16,0 0 1 0,0 0 0 0,2-12 0 15,-2 12-1-15,0 0 1 0,7-15-1 0,7-6 1 0,-14 21-1 16,0 0 1-16,19-24-1 0,2 3 1 0,-21 21-2 15,0 0 2-15,15-9-2 0,-5 6 2 0,-10 3-2 16,0 0 2-16,9 3-2 0,0 9 2 0,-9-12-4 16,0 0 4-16,16 12-3 0,0 2 3 0,-16-14-8 15,0 0 8-15,17 12-7 0,-3-1 7 0,-14-11-12 0,0 0 12 16,13 5-12-16,-8-2 12 0,-5-3-16 0,0 0 16 16,7 0-16-16,4-3 16 0,-11 3-14 0,0 0 14 15,12-12-13-15,6-5 13 0,-18 17-14 0,0 0 14 16,19-25-13-16,-1-2 13 0,-18 27-8 0,0 0 8 15,14-33-7-15,-2-4 7 0,-12 37-2 0,0 0 2 16,5-27-2-16,-1 15 2 0,-4 12 0 0,0 0 0 0,0-9 0 16,0 9 0-16,0 0 2 0,0 0-2 0,2-7 3 15,-2 7-3-15,0 0 4 0,0 0-4 0,0 7 4 16,-11 10-4-16,11-17 1 0,0 0-1 0,-9 21 2 16,2 7-2-16,7-28-3 0,0 0 3 0,-2 20-2 15,2-4 2-15,0-16-18 0,0 0 18 0,6 7-17 16,-3 2 17-16,-3-9-33 0,0 0 33 0,9 5-33 15,-4-7 33-15,-5 2-31 0,0 0 31 0,14-7-31 16,4-5 31-16,-18 12-18 0,0 0 18 0,23-24-17 0,3-9 17 16,-26 33-6-16,0 0 6 0,29-33-6 0,2-3 6 15,-31 36-2-15,0 0 2 0,27-28-2 0,-18 9 2 16,-9 19 0-16,0 0 0 0,9-9 0 0,-9 9 0 16,0 0 5-16,0 0-5 0,8-5 6 0,-8 5-6 15,0 0 11-15,0 0-11 0,-5 9 12 0,-4 6-12 0,9-15 16 16,0 0-16-16,-9 25 17 0,2 7-17 0,7-32 10 15,0 0-10-15,-1 28 11 0,-3-11-11 0,4-17 2 16,0 0-2-16,0 13 3 0,0-13-3 0,0 0 0 16,0 0 0-16,9 3 0 0,-9-3 0 0,0 0-2 0,0 0 2 15,12-9-1-15,-3-1 1 0,-9 10-10 0,0 0 10 16,11-14-9-16,6-5 9 0,-17 19-10 0,0 0 10 16,14-21-10-16,1 2 10 0,-15 19-7 0,0 0 7 15,12-17-6-15,-7-4 6 0,-5 21-1 0,0 0 1 16,7-22-1-16,-7 1 1 0,0 21 2 0,0 0-2 15,2-17 2-15,2 10-2 0,-4 7 11 0,0 0-11 16,0 0 12-16,-4 7-12 0,4-7 23 0,0 0-23 16,-2 17 23-16,-5 19-23 0,7-36 21 0,0 0-21 15,-2 52 22-15,8 12-22 0,-6-64 16 0,0 0-16 16,9 66 17-16,8 7-17 0,-17-73 7 0,0 0-7 0,18 67 7 16,5-10-7-16,-23-57 2 0,0 0-2 0,19 42 2 15,2-11-2-15,-21-31 1 0,0 0-1 0,23 17 1 16,4-13-1-16,-27-4 0 0,0 0 0 0,28-21 0 15,-2-22 0-15,3 1-1026 0</inkml:trace>
  <inkml:trace contextRef="#ctx0" brushRef="#br0" timeOffset="164593.15">8087 3613 785 0,'0'0'0'0,"-7"11"0"0,-7 6 0 15,14-17 8-15,0 0-8 0,-23 28 8 0,0-1-8 16,23-27 10-16,0 0-10 0,-17 21 10 0,11-5-10 15,6-16 0-15,0 0 0 0,0 12 1 0,9-7-1 0,0 2-557 16</inkml:trace>
  <inkml:trace contextRef="#ctx0" brushRef="#br0" timeOffset="164903.91">8292 3947 1177 0,'0'0'0'0,"0"0"0"0,5-12 0 16,-5 12-2-16,0 0 2 0,7-15-1 0,-1-10 1 15,-6 25-10-15,0 0 10 0,5-24-9 0,-2 0 9 16,-3 24-51-16,0 0 51 0,9-24-50 0,0-9 50 16,5 2-731-16</inkml:trace>
  <inkml:trace contextRef="#ctx0" brushRef="#br0" timeOffset="165554.18">8756 3593 539 0,'0'0'0'0,"-7"8"0"0,-7 11 0 0,14-19 1 0,0 0-1 16,-20 30 2-16,-1 4-2 0,21-34 2 0,0 0-2 15,-19 45 3-15,1 12-3 0,18-57 13 0,0 0-13 16,-14 61 14-16,5 7-14 0,9-68 16 0,0 0-16 15,-9 72 16-15,4-6-16 0,5-66 15 0,0 0-15 16,0 61 15-16,11-4-15 0,-11-57 10 0,0 0-10 16,12 46 11-16,-1-16-11 0,-11-30 8 0,0 0-8 15,12 15 8-15,6-15-8 0,-18 0 7 0,0 0-7 16,17-12 8-16,8-24-8 0,-25 36 8 0,0 0-8 16,26-45 9-16,6-4-9 0,-32 49 17 0,0 0-17 0,32-48 17 15,-4 5-17-15,-28 43 39 0,0 0-39 0,21-45 40 16,-1 1-40-16,-20 44 64 0,0 0-64 0,12-29 65 15,-3 17-65-15,-9 12 63 0,0 0-63 0,0 0 63 16,0 12-63-16,0-12 43 0,0 0-43 0,-4 28 44 0,8 17-44 16,-4-45 30-16,0 0-30 0,3 48 30 0,-6 1-30 15,3-49 17-15,0 0-17 0,0 41 17 0,0-6-17 16,0-35 8-16,0 0-8 0,3 24 9 0,-3-15-9 16,0-9 5-16,0 0-5 0,0 0 5 0,0 5-5 15,0-5 2-15,0 0-2 0,2-9 2 0,2-12-2 16,-4 21 0-16,0 0 0 0,10-32 1 0,11-8-1 15,-21 40 0-15,0 0 0 0,23-40 0 0,0 11 0 0,-23 29 0 16,0 0 0-16,27-19 1 0,-4 6-1 0,-23 13 0 16,0 0 0-16,21-5 1 0,-2 5-1 15,-19 0 1-15,0 0-1 0,18 12 1 0,-4 13-1 0,-14-25 1 16,0 0-1-16,14 24 1 0,2 0-1 0,-16-24 0 16,0 0 0-16,16 14 1 0,0-4-1 0,-16-10 0 0,0 0 0 15,16 0 0-15,0-3 0 0,-16 3-1 0,0 0 1 16,15-9 0-16,15-3 0 0,-30 12 0 0,0 0 0 15,29-7 0-15,-6 2 0 0,-23 5 0 0,0 0 0 16,21 0 0-16,-7 2 0 0,-14-2 0 0,0 0 0 16,17 10 0-16,1 2 0 0,-18-12 1 0,0 0-1 15,18 14 2-15,-1 2-2 0,-17-16 6 0,0 0-6 0,23 12 7 16,2-5-7-16,-25-7 7 0,0 0-7 0,30-4 7 16,5-8-7-16,-35 12 7 0,0 0-7 0,37-33 8 15,-5-22-8-15,3 3-943 0</inkml:trace>
  <inkml:trace contextRef="#ctx0" brushRef="#br0" timeOffset="167302.51">1635 5825 348 0,'0'0'0'16,"0"0"0"-16,58-7 0 0,-58 7 1 0,0 0-1 16,55-9 2-16,14-8-2 0,-69 17 11 0,0 0-11 15,76-19 11-15,15-9-11 0,-91 28 27 0,0 0-27 0,99-29 28 16,9-7-28-16,-108 36 23 0,0 0-23 0,121-40 23 16,15-5-23-16,-136 45 12 0,0 0-12 0,156-49 12 15,18 3-12-15,-174 46 11 0,0 0-11 0,194-45 12 16,5 0-12-16,-199 45 11 0,0 0-11 0,209-52 12 15,2-5-12-15,-211 57 12 0,0 0-12 0,214-61 13 16,1-5-13-16,-215 66 13 0,0 0-13 0,222-67 14 16,13-1-14-16,-235 68 18 0,0 0-18 0,247-65 19 15,10-5-19-15,-257 70 22 0,0 0-22 0,275-76 23 16,6-9-23-16,-281 85 26 0,0 0-26 0,280-77 27 16,-1 13-27-16,-279 64 26 0,0 0-26 0,268-61 27 0,-7 6-27 15,-261 55 21-15,0 0-21 0,267-57 21 0,-1 3-21 16,-266 54 17-16,0 0-17 0,266-52 17 0,-6 0-17 15,-260 52 9-15,0 0-9 0,246-45 10 0,-9 9-10 16,-237 36 5-16,0 0-5 0,206-31 6 0,-26 10-6 16,-180 21 2-16,0 0-2 0,150-18 2 0,-23 12-2 15,-127 6 2-15,0 0-2 0,102-9 2 0,-19 5-2 0,-83 4 2 16,0 0-2-16,73-3 3 0,-12 1-3 0,-61 2 5 16,0 0-5-16,55 0 5 0,-9 0-5 0,1 0-625 0</inkml:trace>
  <inkml:trace contextRef="#ctx0" brushRef="#br0" timeOffset="170804.34">963 7692 741 0,'0'0'0'0,"0"0"85"16,0 0-85-16,-26-41 85 0,6 17-85 0,20 24 78 15,0 0-78-15,-17-25 79 0,-6 3-79 0,23 22 52 0,0 0-52 16,-27-26 53-16,-8-5-53 0,35 31 36 0,0 0-36 16,-32-30 37-16,13 8-37 0,19 22 28 0,0 0-28 15,-18-14 28-15,9 4-28 0,9 10 23 0,0 0-23 16,-14 10 23-16,-18 18-23 0,32-28 18 0,0 0-18 15,-30 53 18-15,-7 36-18 0,37-89 11 0,0 0-11 16,-31 105 11-16,10 9-11 0,21-114 10 0,0 0-10 16,-11 104 10-16,7-19-10 0,4-85 7 0,0 0-7 15,4 67 8-15,10-16-8 0,-14-51 3 0,0 0-3 0,23 33 4 16,0-14-4-16,-23-19 2 0,0 0-2 0,26 0 2 16,6-21-2-16,-32 21 0 0,0 0 0 0,32-31 0 15,3-13 0-15,-35 44 0 0,0 0 0 0,37-50 0 16,2-7 0-16,-39 57 0 0,0 0 0 0,37-60 0 15,0-4 0-15,-37 64-1 0,0 0 1 0,32-61 0 0,-9 9 0 16,-23 52 0-16,0 0 0 0,17-36 0 0,-8 18 0 16,-9 18 1-16,0 0-1 0,5-8 1 0,-5 8-1 15,0 0 4-15,0 0-4 0,8 8 4 0,-8 13-4 16,0-21 7-16,0 0-7 0,0 30 7 0,0 4-7 16,0-34 9-16,0 0-9 0,5 33 10 0,-2-9-10 15,-3-24 10-15,0 0-10 0,6 16 10 0,2-4-10 16,-8-12 9-16,0 0-9 0,6 3 10 0,6-1-10 0,-12-2 6 15,0 0-6-15,14-3 7 0,9-9-7 0,-23 12 6 16,0 0-6-16,23-25 7 0,9-13-7 0,-32 38 4 16,0 0-4-16,32-48 4 0,-1-4-4 0,-31 52 6 15,0 0-6-15,32-54 7 0,3-6-7 0,-35 60 8 0,0 0-8 16,32-64 9-16,-5-12-9 0,-27 76 12 0,0 0-12 16,23-77 12-16,-1 0-12 0,-22 77 12 0,0 0-12 15,18-77 12-15,-13 8-12 0,-5 69 13 0,0 0-13 16,4-57 13-16,-8 17-13 0,4 40 12 0,0 0-12 15,-5-24 12-15,0 8-12 0,5 16 13 0,0 0-13 16,0 0 13-16,-9-5-13 0,9 5 12 0,0 0-12 0,-4 21 12 16,-1 27-12-16,5-48 11 0,0 0-11 0,-12 63 11 15,1 13-11-15,11-76 5 0,0 0-5 0,-7 88 5 16,5 6-5-16,2-94 2 0,0 0-2 0,6 88 2 16,-1-15-2-16,-5-73 0 0,0 0 0 0,12 57 0 15,2-21 0-15,-14-36-1 0,0 0 1 0,18 21 0 16,-4-11 0-16,-14-10-3 0,0 0 3 0,18-7-3 15,3-10 3-15,-21 17-6 0,0 0 6 0,28-35-5 16,4-10 5-16,-32 45-7 0,0 0 7 0,41-52-7 16,3-1 7-16,-44 53-3 0,0 0 3 0,45-49-3 0,1 13 3 15,-46 36-3-15,0 0 3 0,41-21-2 0,-4 13 2 16,-37 8-3-16,0 0 3 0,35 5-2 0,-8 7 2 16,-27-12-4-16,0 0 4 0,17 24-4 0,-11 7 4 15,-6-31-4-15,0 0 4 0,-4 33-4 0,-5 0 4 16,9-33-4-16,0 0 4 0,-19 36-3 0,-9 1 3 0,28-37-2 15,0 0 2-15,-41 36-1 0,-3-5 1 0,44-31 0 16,0 0 0-16,-46 30 0 0,6-11 0 16,40-19 0-16,0 0 0 0,-32 17 1 0,9-5-1 0,23-12 2 15,0 0-2-15,-18 7 3 0,6-2-3 0,12-5 2 0,0 0-2 16,-11-5 2-16,2-2-2 0,9 7 0 0,0 0 0 16,-3-19 0-16,8-10 0 0,-1-4-1228 0</inkml:trace>
  <inkml:trace contextRef="#ctx0" brushRef="#br0" timeOffset="171103.82">2046 7083 1289 0,'0'0'0'0,"0"0"0"16,-12-2 0-16,12 2 1 0,0 0-1 0,-9-3 2 15,-2 3-2-15,11 0 8 0,0 0-8 0,-21 3 8 16,-19 13-8-16,40-16 7 0,0 0-7 0,-50 29 8 15,4 20-8-15,46-49 6 0,0 0-6 0,-44 66 6 16,7 25-6-16,37-91 6 0,0 0-6 0,-26 97 6 16,12-8-6-16,14-89 6 0,0 0-6 0,0 77 7 0,12-13-7 15,-12-64 5-15,0 0-5 0,23 44 6 0,9-15-6 16,-32-29 4-16,0 0-4 0,35 12 4 0,2-24-4 16,-37 12 7-16,0 0-7 0,41-31 8 0,1-11-8 15,-42 42 11-15,0 0-11 0,44-57 11 0,0-10-11 16,-44 67 19-16,0 0-19 0,41-76 19 0,-4-2-19 15,-37 78 12-15,0 0-12 0,40-76 12 0,1 6-12 0,-41 70 2 16,0 0-2-16,44-65 3 0,7-6-3 0,-1 2-1053 16</inkml:trace>
  <inkml:trace contextRef="#ctx0" brushRef="#br0" timeOffset="176086.24">2801 6711 337 0,'0'0'0'0,"0"0"0"0,0 0 0 15,0 0 22-15,0 0-22 0,0 0 22 0,0 0-22 16,0 0 56-16,0 0-56 0,0 0 56 0,0 0-56 16,0 0 66-16,0 0-66 0,0 0 66 0,-9-17-66 15,9 17 70-15,0 0-70 0,0 0 70 0,-14-7-70 16,14 7 38-16,0 0-38 0,0 0 38 0,-5-5-38 16,5 5 26-16,0 0-26 0,-9-7 27 0,-12-7-27 15,21 14 20-15,0 0-20 0,-20-12 20 0,8 5-20 16,12 7 15-16,0 0-15 0,-19-4 16 0,-25 8-16 0,44-4 11 15,0 0-11-15,-46 15 11 0,0 18-11 0,46-33 7 16,0 0-7-16,-35 52 7 0,12 12-7 0,23-64 4 16,0 0-4-16,-13 70 5 0,13-13-5 0,0-57 2 0,0 0-2 15,6 43 3-15,9-10-3 0,-15-33 0 0,0 0 0 16,23 17 0-16,6-17 0 0,-29 0 0 0,0 0 0 16,31-14 0-16,10-17 0 0,-41 31 0 0,0 0 0 15,41-41 0-15,-1-15 0 0,-40 56-1 0,0 0 1 16,35-55 0-16,-3 6 0 0,-32 49-1 0,0 0 1 15,23-38 0-15,-9 14 0 0,-14 24 0 0,0 0 0 0,9-12 0 16,-4 8 0-16,-5 4 1 0,0 0-1 0,0 0 2 16,7-8-2-16,-7 8 5 0,0 0-5 0,0 0 6 15,-3 12-6-15,3-12 10 0,0 0-10 0,0 12 11 16,0 9-11-16,0-21 17 0,0 0-17 0,3 24 17 16,3-5-17-16,-6-19 18 0,0 0-18 0,8 21 18 15,3-6-18-15,-11-15 18 0,0 0-18 0,12 13 18 16,1-5-18-16,-13-8 15 0,0 0-15 0,14 2 16 0,0-2-16 15,-14 0 15-15,0 0-15 0,18-9 16 16,5-12-16-16,-23 21 11 0,0 0-11 0,22-32 12 0,0-13-12 16,-22 45 12-16,0 0-12 0,23-49 12 0,-4-6-12 15,-19 55 11-15,0 0-11 0,14-64 11 0,-2-5-11 16,-12 69 20-16,0 0-20 0,4-70 20 0,-8-1-20 16,4 71 24-16,0 0-24 0,-12-71 25 0,-4 4-25 15,16 67 25-15,0 0-25 0,-32-69 26 0,-12 8-26 16,44 61 16-16,0 0-16 0,-44-48 17 0,16 20-17 0,28 28 12 15,0 0-12-15,-46-9 12 0,-33 18-12 0,79-9 8 16,0 0-8-16,-92 24 9 0,2 19-9 0,90-43 4 16,0 0-4-16,-85 58 5 0,4 11-5 0,81-69 3 0,0 0-3 15,-74 76 3-15,7 9-3 0,67-85 1 0,0 0-1 16,-58 97 1-16,9 0-1 0,49-97 1 0,0 0-1 16,-37 105 2-16,5 4-2 0,32-109 1 0,0 0-1 15,-14 109 1-15,23-17-1 0,-9-92 1 0,0 0-1 16,28 86 1-16,16-6-1 0,-44-80 1 0,0 0-1 15,54 66 1-15,5-2-1 0,-59-64 0 0,0 0 0 16,63 55 1-16,10-1-1 0,-73-54 0 0,0 0 0 16,77 40 0-16,4-16 0 0,-81-24 0 0,0 0 0 15,81 9 0-15,-8-6 0 0,-73-3-4 0,0 0 4 0,67-10-3 16,-9-8 3-16,-58 18-8 0,0 0 8 0,51-33-8 16,2-6 8-16,-53 39-12 0,0 0 12 0,46-49-11 15,-6 1 11-15,-40 48-18 0,0 0 18 0,38-54-17 16,-3-1 17-16,-35 55-14 0,0 0 14 0,32-66-14 15,-6-10 14-15,-26 76-7 0,0 0 7 0,25-83-6 0,-1-12 6 16,-24 95-2-16,0 0 2 0,23-104-2 0,-9-5 2 16,-14 109 0-16,0 0 0 0,6-116 0 0,-6-2 0 15,0 118 1-15,0 0-1 0,-14-114 2 0,-13 20-2 16,27 94 4-16,0 0-4 0,-28-79 5 0,-7 25-5 16,35 54 8-16,0 0-8 0,-41-31 9 0,-10 22-9 15,51 9 13-15,0 0-13 0,-53 4 13 0,-2 13-13 16,55-17 5-16,0 0-5 0,-40 16 6 0,26-13-6 0,-4 2-1040 15</inkml:trace>
  <inkml:trace contextRef="#ctx0" brushRef="#br0" timeOffset="177019.16">3789 5661 382 0,'0'0'0'0,"0"0"0"0,-13-6 0 0,13 6 13 15,0 0-13-15,-8-3 14 0,8 3-14 0,0 0 30 0,0 0-30 16,-11-9 30-16,4 1-30 0,7 8 58 0,0 0-58 16,-5-11 59-16,-1-1-59 0,6 12 82 0,0 0-82 15,-8-8 83-15,4-1-83 0,4 9 81 0,0 0-81 16,0 0 82-16,-5-7-82 0,5 7 78 0,0 0-78 15,0 0 78-15,-9-5-78 0,9 5 63 0,0 0-63 16,0 0 63-16,-4 14-63 0,4-14 44 0,0 0-44 16,0 34 45-16,4 20-45 0,-4-54 27 0,0 0-27 15,4 69 28-15,-8 16-28 0,4-85 18 0,0 0-18 16,0 97 18-16,0 12-18 0,0-109 12 0,0 0-12 0,0 112 13 16,-5-18-13-16,5-94 12 0,0 0-12 0,0 83 12 15,0-14-12-15,0-69 11 0,0 0-11 0,5 50 11 16,-9-19-11-16,4-31 13 0,0 0-13 0,-1 16 14 15,1-16-14-15,0 0 20 0,0 0-20 0,0 9 21 16,0-9-21-16,0 0 25 0,0 0-25 0,1-12 25 16,7-20-25-16,-8 32 25 0,0 0-25 0,8-41 26 0,6-11-26 15,-14 52 28-15,0 0-28 0,20-54 29 0,6 2-29 16,-26 52 29-16,0 0-29 0,29-52 30 0,6 4-30 16,-35 48 28-16,0 0-28 0,40-45 28 0,4 9-28 15,-44 36 27-15,0 0-27 0,41-25 27 0,-4 13-27 16,-37 12 23-16,0 0-23 0,35-3 23 0,2 10-23 15,-37-7 14-15,0 0-14 0,32 15 15 0,-5 6-15 0,-27-21 7 16,0 0-7-16,23 24 8 0,-6 1-8 0,-17-25 5 16,0 0-5-16,11 17 6 0,-4-2-6 0,-7-15 3 15,0 0-3-15,0 16 3 0,-13 8-3 0,13-24 3 16,0 0-3-16,-22 24 3 0,-7 9-3 0,29-33 2 16,0 0-2-16,-35 32 3 0,-6 0-3 0,41-32 3 0,0 0-3 15,-44 37 4-15,2-1-4 0,42-36 4 0,0 0-4 16,-41 29 4-16,10-8-4 0,31-21 5 0,0 0-5 15,-27 14 6-15,10-9-6 0,17-5 6 0,0 0-6 16,-14 5 7-16,5-1-7 0,9-4 7 0,0 0-7 16,-9 3 7-16,0 3-7 0,9-6 2 0,0 0-2 15,0 10 2-15,12-1-2 0,-12-9 0 0,0 0 0 16,23 0 1-16,11-12-1 0,1-4-1454 0</inkml:trace>
  <inkml:trace contextRef="#ctx0" brushRef="#br0" timeOffset="177846.89">4498 5867 1860 0,'0'0'0'0,"0"0"0"16,-9 3 0-16,2 1-1335 0</inkml:trace>
  <inkml:trace contextRef="#ctx0" brushRef="#br0" timeOffset="179136.82">4482 5839 393 0,'0'0'0'0,"0"0"0"0,0 0 0 16,0 0 0-16,0 0 0 0,0-9 0 0,0 9 0 15,0 0 0-15,0 0 0 0,-5-5 0 0,5 5 0 16,0 0 29-16,0 0-29 0,-6-10 30 0,1 1-30 0,5 9 69 16,0 0-69-16,-9-9 69 0,9 9-69 0,0 0 71 15,0 0-71-15,-8-8 71 0,8 8-71 0,0 0 68 16,0 0-68-16,-13 5 69 0,-15 7-69 0,28-12 53 0,0 0-53 15,-39 24 54-15,6 16-54 0,33-40 37 0,0 0-37 16,-30 52 37-16,10 9-37 0,20-61 26 0,0 0-26 16,-9 62 26-16,6-2-26 0,3-60 17 0,0 0-17 15,12 56 18-15,15-11-18 0,-27-45 12 0,0 0-12 16,33 40 12-16,6-8-12 0,-39-32 10 0,0 0-10 16,41 28 11-16,4-12-11 0,-45-16 11 0,0 0-11 0,45 8 11 15,-3-8-11-15,-42 0 8 0,0 0-8 0,44-12 9 16,-10-7-9-16,-34 19 7 0,0 0-7 0,35-24 7 15,-9 0-7-15,-26 24 7 0,0 0-7 16,27-26 7-16,-3-5-7 0,-24 31 2 0,0 0-2 0,22-37 2 16,-8-4-2-16,-14 41 3 0,0 0-3 0,8-43 4 15,-8-2-4-15,0 45 6 0,0 0-6 0,-5-45 6 16,-7 10-6-16,12 35 13 0,0 0-13 0,-14-38 14 16,-9-9-14-16,23 47 20 0,0 0-20 0,-18-41 20 0,4 13-20 15,14 28 33-15,0 0-33 0,-14-21 33 0,-4-3-33 16,18 24 41-16,0 0-41 0,-17-24 41 0,8 5-41 15,9 19 45-15,0 0-45 0,-9-14 45 0,6 7-45 16,3 7 37-16,0 0-37 0,0 0 38 0,-6-5-38 16,6 5 27-16,0 0-27 0,0 0 27 0,-5-4-27 0,5 4 16 15,0 0-16-15,-9 0 16 0,-5 5-16 0,14-5 11 16,0 0-11-16,-30 16 11 0,-7 12-11 0,37-28 5 16,0 0-5-16,-37 29 6 0,5 2-6 0,32-31 1 0,0 0-1 15,-26 31 1-15,-1-1-1 0,27-30 0 16,0 0 0-16,-19 24 0 0,1 5 0 0,18-29-2 0,0 0 2 15,-12 32-2-15,7 1 2 0,5-33-6 0,0 0 6 16,-6 31-6-16,6 5 6 0,0-36-11 0,0 0 11 16,0 36-10-16,6-6 10 0,-6-30-15 0,0 0 15 15,5 27-15-15,9 1 15 0,-14-28-17 0,0 0 17 16,16 30-16-16,0-6 16 0,-16-24-17 0,0 0 17 16,21 19-16-16,5-11 16 0,-26-8-15 0,0 0 15 15,32 9-14-15,0-2 14 0,-32-7-8 0,0 0 8 0,33 0-8 16,1-3 8-16,-34 3-5 0,0 0 5 0,28-7-5 15,-1-5 5-15,-27 12-3 0,0 0 3 0,28-14-2 16,-2-2 2-16,-26 16-2 0,0 0 2 0,28-24-1 16,4-4 1-16,-32 28 0 0,0 0 0 0,30-29 0 15,-3-8 0-15,-27 37 0 0,0 0 0 0,16-34 0 16,-4 1 0-16,-12 33 0 0,0 0 0 0,9-29 1 16,0 4-1-16,-9 25 4 0,0 0-4 0,1-20 4 0,-2 4-4 15,1 16 10-15,0 0-10 0,-9-19 10 0,-12-10-10 16,21 29 13-16,0 0-13 0,-20-32 13 0,-3 15-13 15,23 17 13-15,0 0-13 0,-17-16 13 0,2 4-13 16,15 12 8-16,0 0-8 0,-14-8 9 0,6 1-9 16,8 7 4-16,0 0-4 0,-22 0 5 0,-15 7-5 15,37-7 1-15,0 0-1 0,-35 3 2 0,24-10-2 16,-1-1-1206-16</inkml:trace>
  <inkml:trace contextRef="#ctx0" brushRef="#br0" timeOffset="182536.21">5054 5197 583 0,'0'0'0'16,"0"0"0"-16,0 0 0 0,0 0 0 0,0 0 0 15,0 0 0-15,0 0 0 0,0 0-5 0,0 0 5 16,0 0-5-16,-9-21 5 0,9 21 6 0,0 0-6 16,-9-12 6-16,-9-14-6 0,18 26 39 0,0 0-39 15,-19-26 40-15,10 9-40 0,9 17 67 0,0 0-67 0,-9-9 68 16,6 0-68-16,3 9 74 0,0 0-74 0,0 0 74 16,-11-6-74-16,11 6 61 0,0 0-61 0,0 0 62 15,-9-9-62-15,9 9 55 0,0 0-55 0,-3-7 55 16,3 7-55-16,0 0 41 0,0 0-41 0,-6 3 41 15,-2 22-41-15,8-25 33 0,0 0-33 0,-9 41 34 16,4 15-34-16,5-56 24 0,0 0-24 0,-4 64 25 0,4 17-25 16,0-81 16-16,0 0-16 0,4 97 17 0,-3 12-17 15,-1-109 13-15,0 0-13 0,0 121 14 0,-1-7-14 16,1-114 11-16,0 0-11 0,-4 116 12 0,-5-3-12 16,9-113 12-16,0 0-12 0,-5 110 12 0,1-18-12 15,4-92 14-15,0 0-14 0,0 76 15 0,-5-15-15 0,5-61 15 16,0 0-15-16,0 45 16 0,-3-17-16 15,3-28 16-15,0 0-16 0,0 20 16 0,0-11-16 0,0-9 18 16,0 0-18-16,0 0 19 0,0 0-19 0,0 0 18 0,0 0-18 16,3-7 18-16,-3-26-18 0,0 33 19 0,0 0-19 15,9-50 20-15,10-26-20 0,-19 76 21 0,0 0-21 16,21-88 21-16,2-13-21 0,-23 101 22 0,0 0-22 16,32-93 22-16,3 15-22 0,-35 78 18 0,0 0-18 15,37-69 19-15,4 8-19 0,-41 61 15 0,0 0-15 16,41-48 16-16,-1 10-16 0,-40 38 10 0,0 0-10 15,41-26 10-15,-1 10-10 0,-40 16 6 0,0 0-6 16,41-3 6-16,-1 9-6 0,-40-6 3 0,0 0-3 16,41 13 4-16,-4 7-4 0,-37-20 0 0,0 0 0 15,35 25 1-15,-10 2-1 0,-25-27 0 0,0 0 0 16,21 30 0-16,-3 9 0 0,-18-39 0 0,0 0 0 16,14 40 0-16,-11-7 0 0,-3-33 0 0,0 0 0 0,-3 40 0 15,-9 8 0-15,12-48-1 0,0 0 1 0,-20 49 0 16,-12 8 0-16,32-57 0 0,0 0 0 0,-45 54 0 15,-19 1 0-15,64-55 0 0,0 0 0 0,-70 45 1 0,-3-2-1 16,73-43 1-16,0 0-1 0,-69 42 2 0,11-6-2 16,58-36 3-16,0 0-3 0,-58 36 3 0,9 4-3 15,49-40 3-15,0 0-3 0,-37 30 4 0,14-15-4 16,23-15 0-16,0 0 0 0,-13 12 1 0,12 4-1 16,-3 0-1365-16</inkml:trace>
  <inkml:trace contextRef="#ctx0" brushRef="#br0" timeOffset="182844.11">6124 5543 1771 0,'0'0'0'0,"0"0"0"16,14 9 0-16,-1 1-1269 0</inkml:trace>
  <inkml:trace contextRef="#ctx0" brushRef="#br0" timeOffset="184788.3">5840 5695 852 0,'0'0'0'15,"0"0"0"-15,-9-7 0 0,9 7-8 0,0 0 8 16,0 0-7-16,-10-12 7 0,10 12-17 0,0 0 17 16,0 0-16-16,-13 0 16 0,13 0 0 0,0 0 0 0,-17 16 0 15,-15 20 0-15,32-36 6 0,0 0-6 0,-35 49 6 16,1 23-6-16,34-72 21 0,0 0-21 0,-23 76 21 15,11 8-21-15,12-84 23 0,0 0-23 0,0 83 23 16,14-18-23-16,-14-65 30 0,0 0-30 0,18 49 30 16,5-22-30-16,-23-27 28 0,0 0-28 0,30 16 28 0,7-11-28 15,-37-5 17-15,0 0-17 0,44-8 18 0,2-13-18 16,-46 21 18-16,0 0-18 0,46-40 19 0,-2-15-19 16,-44 55 17-16,0 0-17 0,40-63 17 0,1-4-17 15,-41 67 14-15,0 0-14 0,40-66 15 0,-6 9-15 16,-34 57 19-16,0 0-19 0,26-47 19 0,-13 14-19 15,-13 33 33-15,0 0-33 0,5-20 34 0,-1 4-34 16,-4 16 40-16,0 0-40 0,1-7 41 0,-1 7-41 16,0 0 42-16,0 0-42 0,-1 12 42 0,-8 19-42 15,9-31 38-15,0 0-38 0,-9 42 39 0,5 17-39 0,4-59 25 16,0 0-25-16,0 66 26 0,6-6-26 0,-6-60 15 0,0 0-15 16,12 55 15-16,7-13-15 0,-19-42 9 0,0 0-9 15,25 28 9-15,0-16-9 0,-25-12 5 0,0 0-5 16,30 0 5-16,-4-7-5 0,-26 7 0 0,0 0 0 15,28-21 0-15,-1-20 0 0,-27 41-1 0,0 0 1 16,23-52-1-16,0-12 1 0,-23 64 0 0,0 0 0 16,19-64 0-16,-6 10 0 0,-13 54 0 0,0 0 0 15,3-54 0-15,-6 2 0 0,3 52 2 0,0 0-2 16,-9-43 2-16,-2 14-2 0,11 29 7 0,0 0-7 0,-9-23 7 16,2 11-7-16,7 12 8 0,0 0-8 0,-10-2 9 15,-20 4-9-15,30-2 9 0,0 0-9 0,-32 14 9 16,4 15-9-16,28-29 7 0,0 0-7 0,-23 30 8 15,14-8-8-15,9-22 2 0,0 0-2 0,0 18 3 16,9-6-3-16,-9-12 0 0,0 0 0 0,17 7 0 16,6-11 0-16,-23 4-1 0,0 0 1 0,32-12 0 0,5-9 0 15,-37 21-1-15,0 0 1 0,41-33 0 16,3-10 0-16,-44 43 0 0,0 0 0 0,49-48 0 0,1-1 0 16,-50 49 0-16,0 0 0 0,51-40 0 0,-11 14 0 15,-40 26 0-15,0 0 0 0,32-13 1 0,-11 11-1 16,-21 2 2-16,0 0-2 0,16 9 2 0,2 20-2 15,-18-29 3-15,0 0-3 0,14 43 3 0,-7 9-3 16,-7-52 3-16,0 0-3 0,2 57 3 0,1 4-3 16,-3-61 3-16,0 0-3 0,5 53 3 0,3-9-3 0,-8-44 2 15,0 0-2-15,5 29 3 0,0-15-3 0,-5-14 3 16,0 0-3-16,4 9 3 0,-4-9-3 0,0 0 2 16,0 0-2-16,0 0 3 0,0 0-3 0,0 0 3 15,0 0-3-15,8-23 4 0,10-6-4 0,-18 29 4 0,0 0-4 16,23-40 4-16,-4-2-4 0,-19 42 6 0,0 0-6 15,22-43 6-15,-5 3-6 0,-17 40 9 0,0 0-9 16,14-29 9-16,-5 8-9 0,-9 21 11 0,0 0-11 16,5-10 12-16,-5 10-12 0,0 0 9 0,0 0-9 15,0 0 10-15,9 19-10 0,-9-19 6 0,0 0-6 16,6 24 7-16,6 0-7 0,-12-24 4 0,0 0-4 16,10 24 4-16,3-6-4 0,-13-18 1 0,0 0-1 15,5 10 2-15,-5-10-2 0,0 0 0 0,0 0 0 0,12 9 1 16,-3-6-1-16,-9-3 0 0,0 0 0 0,9-3 1 15,7-2-1-15,-16 5 0 0,0 0 0 0,21-13 1 16,-3-6-1-16,-18 19 1 0,0 0-1 0,17-29 1 16,6-7-1-16,-23 36 2 0,0 0-2 0,23-40 3 15,4-7-3-15,-27 47 5 0,0 0-5 0,28-41 6 0,-5 4-6 16,-23 37 9-16,0 0-9 0,18-27 10 16,-10 11-10-16,-8 16 12 0,0 0-12 0,6-5 12 0,-6 5-12 15,0 0 10-15,0 0-10 0,0 0 11 0,5 12-11 16,-5-12 8-16,0 0-8 0,3 28 9 0,1 8-9 15,-4-36 4-15,0 0-4 0,0 40 4 0,0-6-4 16,0-34 1-16,0 0-1 0,0 28 2 0,2-7-2 16,-2-21 0-16,0 0 0 0,3 14 1 0,-3-14-1 15,0 0 0-15,0 0 0 0,0 0 0 0,0 0 0 0,0 0 0 16,0 0 0-16,6-12 0 0,6-11 0 0,-12 23 0 16,0 0 0-16,14-29 0 0,-2-11 0 0,-12 40 0 15,0 0 0-15,16-33 1 0,0 9-1 0,-16 24 0 16,0 0 0-16,18-16 1 0,-4 4-1 0,-14 12 1 15,0 0-1-15,14 0 2 0,0 12-2 0,-14-12 0 0,0 0 0 16,18 24 1-16,1 4-1 0,-19-28 0 0,0 0 0 16,25 33 0-16,0-2 0 0,-25-31 0 0,0 0 0 15,24 24 0-15,-4-10 0 0,-20-14-1 0,0 0 1 16,17 4 0-16,10-10 0 0,-27 6-2 0,0 0 2 16,28-15-1-16,-5-18 1 0,-23 33-3 0,0 0 3 15,21-38-3-15,-2-4 3 0,-19 42-1 0,0 0 1 0,22-48-1 16,2-9 1-16,-24 57 0 0,0 0 0 0,21-59 0 15,-10 5 0-15,-11 54 0 0,0 0 0 0,7-41 1 16,-5 22-1-16,-2 19 2 0,0 0-2 16,0 0 3-16,0 0-3 0,0 0 5 0,0 0-5 0,-11 15 5 15,-1 25-5-15,12-40 4 0,0 0-4 0,-11 47 4 16,3-7-4-16,8-40 0 0,0 0 0 0,-7 31 1 16,10-16-1-16,-3-15-1 0,0 0 1 0,4 11 0 0,4-8 0 15,-8-3-3-15,0 0 3 0,6-3-3 0,4-9 3 16,-10 12-8-16,0 0 8 0,16-26-7 0,7-14 7 15,-23 40-9-15,0 0 9 0,27-45-9 0,4-7 9 16,-31 52-7-16,0 0 7 0,34-55-6 0,-8 6 6 16,-26 49-4-16,0 0 4 0,21-38-4 0,-6 17 4 15,-15 21-3-15,0 0 3 0,8-7-2 0,-8 7 2 0,0 0-1 16,0 0 1-16,9 4-1 0,-9 22 1 0,0-26-2 16,0 0 2-16,0 34-1 0,2 6 1 0,-2-40-3 15,0 0 3-15,7 42-2 0,4-2 2 0,-11-40-5 16,0 0 5-16,14 32-4 0,2-12 4 0,-16-20-8 0,0 0 8 15,10 13-8-15,2-6 8 0,-12-7-13 0,0 0 13 16,9-3-12-16,0-2 12 0,-9 5-14 0,0 0 14 16,11-19-14-16,3-18 14 0,-14 37-12 0,0 0 12 15,14-40-11-15,2 1 11 0,-16 39-5 0,0 0 5 16,10-42-5-16,-3-10 5 0,-7 52-1 0,0 0 1 16,6-53 0-16,3-6 0 0,-9 59 0 0,0 0 0 15,1-57 1-15,-2-1-1 0,1 58 2 0,0 0-2 0,-8-43 3 16,7 19-3-16,1 24 5 0,0 0-5 0,0-9 6 15,0 9-6-15,0 0 6 0,0 0-6 0,-6 23 7 16,6 22-7-16,0-45 6 0,0 0-6 0,2 60 6 16,2 18-6-16,-4-78 2 0,0 0-2 0,9 92 2 15,1 14-2-15,-10-106 0 0,0 0 0 0,18 109 1 16,5 0-1-16,-23-109 0 0,0 0 0 0,26 102 0 16,1-7 0-16,-1-2-1307 0</inkml:trace>
  <inkml:trace contextRef="#ctx0" brushRef="#br0" timeOffset="184931.99">8373 5128 987 0,'0'0'0'0,"-5"8"0"0,-9 15 0 0,14-23-15 16,0 0 15-16,-21 33-15 0,-2 15 15 0,23-48-34 15,0 0 34-15,-18 40-33 0,13-19 33 0,-1 3-608 16</inkml:trace>
  <inkml:trace contextRef="#ctx0" brushRef="#br0" timeOffset="185129.49">8648 5292 852 0,'0'0'0'0,"0"0"0"15,13 4 0-15,-13-4-30 0,0 0 30 16,7 1-30-16,-7-1 30 0,0 0-29 0,0 0 29 16,0 0-29-16,-11 4 29 0,11-4-47 0,0 0 47 0,-14 3-46 15,-7 9 46-15,1 0-421 0</inkml:trace>
  <inkml:trace contextRef="#ctx0" brushRef="#br0" timeOffset="185319.93">8853 5114 684 0,'0'0'0'0,"0"0"0"0,0 0 0 15,0 0 0-15,0 0 0 0,3 12 0 0,-11 5 0 16,8-17 0-16,0 0 0 0,-14 33 1 0,-8 19-1 0,22-52 2 16,0 0-2-16,-23 61 3 0,4 16-3 0,19-77 2 15,0 0-2-15,-18 84 3 0,6 0-3 0,1 3-462 16</inkml:trace>
  <inkml:trace contextRef="#ctx0" brushRef="#br0" timeOffset="185686.73">8825 5709 561 0,'0'0'0'0,"9"-14"0"0,13-24 0 0,-22 38 6 0,0 0-6 15,29-48 7-15,4-6-7 0,-33 54 4 0,0 0-4 16,32-57 5-16,0 9-5 0,-32 48 20 0,0 0-20 16,24-40 21-16,-2 9-21 0,-22 31 40 0,0 0-40 15,17-21 40-15,-3 7-40 0,-14 14 49 0,0 0-49 16,6-7 50-16,-6 7-50 0,0 0 48 0,0 0-48 0,-2 7 49 15,-2 17-49-15,4-24 39 0,0 0-39 0,0 30 39 16,0-3-39-16,0-27 30 0,0 0-30 0,6 21 30 16,2-9-30-16,-8-12 16 0,0 0-16 0,9 5 16 15,0 2-16-15,-9-7 9 0,0 0-9 0,9 0 10 16,9-3-10-16,-18 3 4 0,0 0-4 0,19-5 4 16,7-7-4-16,-26 12 2 0,0 0-2 0,32-13 2 15,0 1-2-15,-32 12 2 0,0 0-2 0,35-7 2 0,-3 4-2 16,-32 3 3-16,0 0-3 0,32 0 4 0,5 7-4 15,-37-7 5-15,0 0-5 0,39 7 6 0,1 3-6 16,-40-10 10-16,0 0-10 0,34 11 11 0,-3 1-11 16,-31-12 13-16,0 0-13 0,32 8 13 0,3-4-13 15,-35-4 14-15,0 0-14 0,29 0 15 0,-8 0-15 16,-21 0 13-16,0 0-13 0,17-4 14 0,6-1-14 16,-23 5 10-16,0 0-10 0,29-3 10 0,2-1-10 0,-31 4 2 15,0 0-2-15,32-3 3 0,-2 1-3 0,-3 0-879 16</inkml:trace>
  <inkml:trace contextRef="#ctx0" brushRef="#br0" timeOffset="190736.74">854 8798 529 0,'0'0'0'0,"0"0"31"0,0 0-31 0,-36-10 32 16,5-1-32-16,31 11 31 0,0 0-31 0,-27-7 31 16,18 2-31-16,9 5 30 0,0 0-30 0,0 0 30 15,-10-3-30-15,10 3 42 0,0 0-42 0,0 0 42 16,-9-4-42-16,9 4 29 0,0 0-29 0,0 0 30 15,0 0-30-15,0 0 30 0,0 0-30 0,0 0 31 16,-9-3-31-16,9 3 31 0,0 0-31 0,0 0 31 16,0 0-31-16,0 0 28 0,0 0-28 0,0 0 28 15,-3-9-28-15,3 9 27 0,0 0-27 0,8-19 27 0,28-7-27 16,-36 26 25-16,0 0-25 0,49-33 26 0,15-10-26 16,-64 43 20-16,0 0-20 0,72-52 20 0,11-1-20 15,-83 53 21-15,0 0-21 0,90-58 21 0,3 7-21 16,-93 51 24-16,0 0-24 0,104-52 24 0,6-4-24 15,-110 56 15-15,0 0-15 0,113-57 16 0,12-3-16 16,-125 60 13-16,0 0-13 0,123-58 13 0,8 1-13 0,-131 57 10 16,0 0-10-16,125-53 10 0,-1 2-10 0,-124 51 5 15,0 0-5-15,125-48 5 0,5-6-5 16,-130 54 2-16,0 0-2 0,131-53 2 0,-4 1-2 0,-127 52 2 16,0 0-2-16,127-52 2 0,3 0-2 0,-130 52 4 0,0 0-4 15,127-50 4-15,0 1-4 0,-127 49 13 0,0 0-13 16,122-48 14-16,9-1-14 0,-131 49 25 0,0 0-25 15,130-48 26-15,-3-4-26 0,-127 52 31 0,0 0-31 16,125-52 31-16,-6 11-31 0,-119 41 30 0,0 0-30 0,121-40 30 16,-3 0-30-16,-118 40 23 0,0 0-23 0,126-45 23 15,-5-2-23-15,-121 47 20 0,0 0-20 0,127-45 21 16,6 0-21-16,-133 45 16 0,0 0-16 0,136-48 17 16,-6-9-17-16,-130 57 14 0,0 0-14 0,131-56 14 15,-1 8-14-15,-130 48 9 0,0 0-9 0,131-45 9 16,1 0-9-16,-132 45 6 0,0 0-6 0,139-47 7 15,-3 2-7-15,-136 45 5 0,0 0-5 0,143-45 5 16,-2 0-5-16,-141 45 4 0,0 0-4 0,139-48 4 16,-3-1-4-16,-136 49 3 0,0 0-3 0,140-48 4 15,4 12-4-15,-144 36 5 0,0 0-5 0,136-33 5 0,-9 5-5 16,-127 28 5-16,0 0-5 0,125-24 6 16,2-1-6-16,-127 25 7 0,0 0-7 0,136-27 8 0,3-6-8 15,-139 33 8-15,0 0-8 0,142-33 8 0,-8 2-8 16,-134 31 6-16,0 0-6 0,132-30 7 0,2 3-7 15,-134 27 7-15,0 0-7 0,136-31 7 0,0 1-7 16,-136 30 7-16,0 0-7 0,130-27 7 0,1 6-7 16,-131 21 7-16,0 0-7 0,132-18 7 0,-2 3-7 0,-130 15 7 15,0 0-7-15,133-12 7 0,1 0-7 0,-134 12 6 16,0 0-6-16,130-12 6 0,6 3-6 0,-136 9 7 16,0 0-7-16,131-7 8 0,-8 2-8 0,-123 5 11 0,0 0-11 15,122-4 11-15,-2-6-11 0,-120 10 11 0,0 0-11 16,123-9 11-16,-6 4-11 0,-117 5 12 0,0 0-12 15,118-12 13-15,-10 0-13 0,-108 12 11 16,0 0-11-16,105-19 12 0,-2 1-12 0,-103 18 11 0,0 0-11 16,95-22 11-16,-2 5-11 0,-93 17 8 0,0 0-8 15,87-25 9-15,-15 1-9 0,-72 24 8 0,0 0-8 0,58-29 8 16,-12 1-8-16,-46 28 11 0,0 0-11 0,35-33 11 16,-3-10-11-16,-32 43 16 0,0 0-16 0,25-48 16 15,-9-10-16-15,-16 58 17 0,0 0-17 0,10-64 17 16,-6-5-17-16,-4 69 19 0,0 0-19 0,-9-81 20 15,-9-20-20-15,18 101 17 0,0 0-17 0,-28-109 17 16,-5-7-17-16,33 116 12 0,0 0-12 0,-34-117 13 16,-3-4-13-16,37 121 6 0,0 0-6 0,-35-118 7 15,-4 9-7-15,39 109 3 0,0 0-3 0,-46-100 3 0,-5 11-3 16,51 89 1-16,0 0-1 0,-58-74 1 0,0 19-1 16,58 55 0-16,0 0 0 0,-64-40 0 0,1 14 0 15,63 26-1-15,0 0 1 0,-64-19 0 0,-3 14 0 16,67 5-4-16,0 0 4 0,-67-4-4 0,0 8 4 15,67-4-6-15,0 0 6 0,-71 8-6 0,1 8 6 16,70-16-10-16,0 0 10 0,-72 21-10 0,3 3 10 16,69-24-12-16,0 0 12 0,-67 24-12 0,-2 0 12 15,69-24-14-15,0 0 14 0,-62 24-13 0,8 4 13 16,54-28-13-16,0 0 13 0,-59 24-12 0,-1 1 12 0,60-25-14 16,0 0 14-16,-58 24-13 0,4 0 13 0,54-24-14 15,0 0 14-15,-59 26-14 0,-13 5 14 0,72-31-13 16,0 0 13-16,-72 30-12 0,-1-6 12 0,73-24-10 0,0 0 10 15,-63 22-10-15,-4-1 10 0,67-21-7 0,0 0 7 16,-71 16-6-16,-10 1 6 0,81-17-4 0,0 0 4 16,-86 24-4-16,-1 0 4 0,87-24-3 0,0 0 3 15,-86 28-3-15,-8 0 3 0,94-28-2 0,0 0 2 0,-95 24-1 16,3 9 1-16,92-33-3 0,0 0 3 0,-95 28-2 16,5-4 2-16,90-24-4 0,0 0 4 0,-90 21-3 15,6-4 3-15,84-17-4 0,0 0 4 0,-82 19-4 16,5-2 4-16,77-17-4 0,0 0 4 0,-78 19-4 15,2-5 4-15,76-14-3 0,0 0 3 0,-77 12-2 16,-8 4 2-16,85-16-2 0,0 0 2 0,-85 19-2 16,11-4 2-16,74-15-2 0,0 0 2 0,-70 18-2 15,-4-10 2-15,74-8-3 0,0 0 3 0,-76 9-3 16,-9 1 3-16,85-10-4 0,0 0 4 0,-83 9-4 16,6 0 4-16,77-9-4 0,0 0 4 0,-81 8-3 0,-4 4 3 15,85-12-5-15,0 0 5 0,-94 16-4 0,3 3 4 16,91-19-4-16,0 0 4 0,-96 17-4 0,1 2 4 15,95-19-4-15,0 0 4 0,-102 25-4 0,-8 4 4 16,110-29-4-16,0 0 4 0,-116 31-4 0,3-7 4 16,113-24-4-16,0 0 4 0,-118 25-4 0,-7-5 4 0,125-20-4 15,0 0 4-15,-129 25-4 0,0-1 4 0,129-24-4 16,0 0 4-16,-132 24-4 0,5 0 4 0,127-24-4 16,0 0 4-16,-136 25-4 0,-10 2 4 0,146-27-4 0,0 0 4 15,-147 30-4-15,-1 1 4 0,148-31-5 16,0 0 5-16,-150 33-5 0,2-2 5 0,148-31-4 0,0 0 4 15,-148 34-4-15,1 3 4 0,147-37-5 0,0 0 5 16,-139 34-5-16,9-13 5 0,130-21-4 0,0 0 4 16,-131 24-4-16,-1 4 4 0,132-28-4 0,0 0 4 15,-134 33-3-15,1-2 3 0,133-31-3 0,0 0 3 0,-130 33-3 16,-1 0 3-16,131-33-4 0,0 0 4 0,-127 36-3 16,0-5 3-16,127-31-3 0,0 0 3 0,-116 30-3 15,7-2 3-15,109-28-2 0,0 0 2 0,-112 27-2 16,3 3 2-16,109-30-2 0,0 0 2 0,-107 29-1 15,6 7 1-15,101-36-2 0,0 0 2 0,-104 40-1 16,-7 0 1-16,111-40-1 0,0 0 1 0,-104 40-1 16,5 1 1-16,99-41-2 0,0 0 2 0,-95 40-2 15,-6 2 2-15,101-42-1 0,0 0 1 0,-104 52-1 16,9 5 1-16,95-57-1 0,0 0 1 0,-94 59-1 16,4-1 1-16,90-58-1 0,0 0 1 0,-81 56-1 0,7-1 1 15,74-55-1-15,0 0 1 0,-72 57-1 0,1 0 1 16,71-57-2-16,0 0 2 0,-72 61-2 0,-6 15 2 15,78-76-3-15,0 0 3 0,-72 74-2 0,5-3 0 16,9-1 0-16,8-6 0 16,8 8 0-16,7 15 1 15,7 8 0-15,10-8 1 16,14 11 0-16,13 20 0 16,9 0 0-16,8-1 0 15,6 8 0-15,5 20 0 0,7 2 0 16,7-3-2-16,2-14 1 15,7-13-3-15,-7-16 0 16,-3-4-1273-16</inkml:trace>
  <inkml:trace contextRef="#ctx0" brushRef="#br0" timeOffset="-195727.94">12423 7332 259 0,'0'0'0'0,"0"0"0"0,0 0 0 15,0 0 3-15,0 0-3 0,0 0 4 0,0 0-4 16,0 0 17-16,0 0-17 0,0 0 18 0,0 0-18 16,0 0 44-16,0 0-44 0,0 0 45 0,35 16-45 15,-35-16 39-15,0 0-39 0,32 0 40 0,2 0-40 16,-34 0 38-16,0 0-38 0,38 0 38 0,-1 0-38 0,-37 0 25 15,0 0-25-15,46 0 25 0,7-4-25 0,-53 4 16 16,0 0-16-16,58-5 17 0,-3 2-17 16,-55 3 12-16,0 0-12 0,58-7 12 0,-3 5-12 0,-55 2 8 15,0 0-8-15,49-2 9 0,-1 1-9 0,-48 1 6 0,0 0-6 16,48-4 7-16,-4 4-7 0,-44 0 5 0,0 0-5 16,39 0 5-16,-8 0-5 0,-31 0 5 0,0 0-5 0,25 0 5 15,-7 0-5-15,-18 0 4 0,0 0-4 0,10 0 5 16,-1 0-5-16,-9 0 4 0,0 0-4 0,0 0 4 15,0 0-4-15,0 0 3 0,0 0-3 0,0 0 3 16,0 0-3-16,0 0 2 0,0 0-2 0,0 0 3 16,0 0-3-16,0 0 1 0,0 0-1 0,0 0 2 15,0 0-2-15,0 0 1 0,0 0-1 0,0 0 1 16,0 0-1-16,0 0-492 0</inkml:trace>
</inkml:ink>
</file>

<file path=ppt/ink/ink2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3T07:11:07.464"/>
    </inkml:context>
    <inkml:brush xml:id="br0">
      <inkml:brushProperty name="width" value="0.05292" units="cm"/>
      <inkml:brushProperty name="height" value="0.05292" units="cm"/>
      <inkml:brushProperty name="color" value="#FF0000"/>
    </inkml:brush>
  </inkml:definitions>
  <inkml:trace contextRef="#ctx0" brushRef="#br0">14915 8182 483 0,'0'0'0'0,"0"0"0"0,9-14 0 15,2-5-303-15</inkml:trace>
  <inkml:trace contextRef="#ctx0" brushRef="#br0" timeOffset="1200">14982 7981 953 0,'0'0'0'0,"0"0"0"0,0 0 0 0,0 0 2 0,0 0-2 15,0 0 2-15,8 7-2 0,-8-7 5 0,0 0-5 16,0 0 5-16,0 0-5 0,0 0 5 0,0 0-5 0,0 0 5 16,0 0-5-16,0 0 1 0,0 0-1 15,0 0 1-15,0 0-1 0,0 0 0 0,0 0 0 0,0 0 1 16,0 0-1-16,0 0 0 0,0 0 0 0,0 0 0 16,0 0 0-16,0 0 0 0,0 0 0 0,0 0 0 15,7 5 0-15,-7-5 0 0,0 0 0 0,8 6 0 16,3-5 0-16,-11-1 1 0,0 0-1 0,25 4 1 15,12-1-1-15,-37-3 5 0,0 0-5 0,40 4 6 16,1-1-6-16,-41-3 14 0,0 0-14 0,42 4 14 16,2 1-14-16,-44-5 25 0,0 0-25 0,43 3 26 15,-1 6-26-15,-42-9 45 0,0 0-45 0,46 3 46 16,-2-1-46-16,-44-2 52 0,0 0-52 0,51 0 53 0,-2-2-53 16,-49 2 48-16,0 0-48 0,59-3 49 0,-3 0-49 15,-56 3 45-15,0 0-45 0,62 0 46 0,-7 0-46 16,-55 0 36-16,0 0-36 0,54 0 37 0,-4 0-37 15,-50 0 37-15,0 0-37 0,53 0 37 0,1-2-37 16,-54 2 34-16,0 0-34 0,53-2 35 0,4 6-35 16,-57-4 33-16,0 0-33 0,61 5 34 0,3 2-34 0,-64-7 30 15,0 0-30-15,58 7 30 0,-9 1-30 0,-49-8 30 16,0 0-30-16,46 4 31 0,-3-3-31 0,-43-1 28 16,0 0-28-16,40 2 29 0,1 3-29 0,-41-5 24 0,0 0-24 15,42 2 24-15,0 3-24 0,-42-5 21 0,0 0-21 16,43 7 22-16,4 0-22 0,-47-7 17 0,0 0-17 15,50 4 17-15,-3-8-17 0,-47 4 14 0,0 0-14 16,50-2 15-16,-1 2-15 0,-49 0 12 0,0 0-12 0,53 6 13 16,-4-3-13-16,-49-3 16 0,0 0-16 15,46 5 17-15,-2-1-17 0,-44-4 19 0,0 0-19 0,36 0 19 16,1 0-19-16,-37 0 18 0,0 0-18 0,31 0 19 16,-4-4-19-16,-27 4 18 0,0 0-18 0,30-2 19 15,9 1-19-15,-39 1 17 0,0 0-17 0,35 0 18 16,-10 0-18-16,-25 0 15 0,0 0-15 0,26 0 15 15,2-2-15-15,-28 2 11 0,0 0-11 0,29-3 12 16,-8 3-12-16,-21 0 10 0,0 0-10 0,23-4 10 16,10 2-10-16,-33 2 9 0,0 0-9 0,35-1 10 15,-5-1-10-15,-30 2 10 0,0 0-10 0,30-2 11 16,4 0-11-16,-34 2 10 0,0 0-10 0,30-3 10 0,-9-2-10 16,-21 5 10-16,0 0-10 0,21-4 10 0,6 4-10 15,-27 0 8-15,0 0-8 0,26 2 8 0,-6-2-8 16,-20 0 6-16,0 0-6 0,17 0 7 0,4 0-7 15,-21 0 5-15,0 0-5 0,23 0 5 0,6 2-5 16,-29-2 4-16,0 0-4 0,24 3 4 0,-10-1-4 16,-14-2 3-16,0 0-3 0,9-2 4 0,5 1-4 15,-14 1 2-15,0 0-2 0,13 0 2 0,1 0-2 0,-14 0 1 16,0 0-1-16,9 0 2 0,-1 0-2 0,-8 0 1 16,0 0-1-16,7 0 2 0,-7 0-2 0,0 0 1 15,0 0-1-15,11 0 2 0,-4 0-2 0,-7 0 1 0,0 0-1 16,0 0 2-16,9 0-2 0,-9 0 1 0,0 0-1 15,0 0 2-15,0 0-2 0,0 0 2 0,0 0-2 16,9 0 2-16,-9 0-2 0,0 0 2 0,0 0-2 16,0 0 2-16,0 0-2 0,0 0 2 0,0 0-2 0,7 0 2 15,-7 0-2-15,0 0 2 0,0 0-2 0,0 0 3 16,0 0-3-16,0 0 3 0,0 0-3 0,0 0 3 16,0 0-3-16,0 0 5 0,0 0-5 0,0 0 5 15,0 0-5-15,0 0 5 0,0 0-5 0,0 0 5 16,0 0-5-16,0 0 6 0,0 0-6 0,0 0 7 15,0 0-7-15,0 0 7 0,0 0-7 0,0 0 7 16,0 0-7-16,0 0 6 0,0 0-6 0,0 0 6 16,0 0-6-16,0 0 5 0,0 0-5 0,0 0 5 15,0 0-5-15,0 0 5 0,0 0-5 0,0 0 6 16,0 0-6-16,0 0 5 0,0 0-5 0,0 0 6 0,0 0-6 16,0 0 5-16,0 0-5 0,0 0 5 0,0 0-5 15,0 0 4-15,0 0-4 0,0 0 4 0,0 0-4 16,0 0 3-16,0 0-3 0,0 0 4 0,0 0-4 15,0 0 3-15,0 0-3 0,0 0 3 0,0 0-3 16,0 0 2-16,0 0-2 0,0 0 3 0,0 0-3 16,0 0 1-16,0 0-1 0,0 0 1 0,0 0-1 15,0 0 0-15,0 0 0 0,0 0 1 0,0 0-1 0,0 0 0 16,0 0 0-16,0 0 0 0,0 0 0 0,0 0-1932 16</inkml:trace>
  <inkml:trace contextRef="#ctx0" brushRef="#br0" timeOffset="6359.72">18290 8237 1715 0,'0'0'0'0,"0"0"0"16,0 0 0-16,0 0 18 0,0 0-18 0,0 0 18 16,0 0-18-16,0 0 54 0,0 0-54 0,0 0 55 15,0 0-55-15,0 0 55 0,0 0-55 0,0 0 56 16,0 0-56-16,0 0 30 0,0 0-30 0,0 0 31 15,0 0-31-15,0 0 19 0,0 0-19 0,-14-17 20 0,14 17-20 16,0 0 15-16,0 0-15 0,-2-8 16 0,2 1-16 16,0 7 21-16,0 0-21 0,0-7 21 0,0 7-21 15,0 0 27-15,0 0-27 0,2-6 27 0,-2 6-27 16,0 0 27-16,0 0-27 0,3-8 27 0,-3 8-27 16,0 0 26-16,0 0-26 0,4-4 27 0,-4 4-27 15,0 0 23-15,0 0-23 0,5-8 24 0,-5 8-24 16,0 0 21-16,0 0-21 0,11-12 21 0,10 3-21 15,-21 9 17-15,0 0-17 0,32-10 17 0,5 1-17 16,-37 9 7-16,0 0-7 0,44-9 8 0,1-1-8 0,-45 10 7 16,0 0-7-16,52-11 7 0,6 1-7 0,-58 10 5 15,0 0-5-15,63-9 5 0,4-3-5 0,-67 12 5 0,0 0-5 16,71-8 5-16,-2 1-5 0,-69 7 4 0,0 0-4 16,67-9 5-16,5-1-5 0,-72 10 4 0,0 0-4 15,67-9 4-15,-2 6-4 0,-65 3 5 0,0 0-5 16,64 0 6-16,1 3-6 0,-65-3 4 0,0 0-4 0,64 4 5 15,-6 1-5-15,-58-5 5 0,0 0-5 16,60 5 5-16,-4-3-5 0,-56-2 4 0,0 0-4 0,66 3 5 16,-1-1-5-16,-65-2 5 0,0 0-5 0,67 3 5 15,-5 1-5-15,-62-4 6 0,0 0-6 0,58 3 7 16,-4-3-7-16,-54 0 6 0,0 0-6 0,55 0 6 16,0 0-6-16,-55 0 9 0,0 0-9 0,58 0 9 15,-3 0-9-15,-55 0 9 0,0 0-9 0,51 2 9 16,-4 3-9-16,-47-5 9 0,0 0-9 0,38 5 10 15,-10 2-10-15,-28-7 9 0,0 0-9 0,30 5 9 16,5-3-9-16,-35-2 8 0,0 0-8 0,37 0 9 0,-2 0-9 16,-35 0 7-16,0 0-7 0,32 2 7 0,-9-2-7 15,-23 0 7-15,0 0-7 0,26 0 7 0,6 3-7 16,-32-3 6-16,0 0-6 0,27 2 6 0,-10-2-6 16,-17 0 5-16,0 0-5 0,20 0 5 0,4 4-5 15,-24-4 3-15,0 0-3 0,27 0 3 0,-2 1-3 16,-25-1 4-16,0 0-4 0,21 4 5 0,-2-1-5 15,-19-3 5-15,0 0-5 0,23 4 5 0,12-4-5 0,-35 0 4 16,0 0-4-16,32 3 5 0,-9-1-5 0,-23-2 3 16,0 0-3-16,23 2 3 0,9 3-3 0,-32-5 2 15,0 0-2-15,33 0 3 0,-3 0-3 0,-30 0 2 0,0 0-2 16,32-5 3-16,9 5-3 0,-41 0 3 0,0 0-3 16,40 5 4-16,-13-5-4 0,-27 0 3 0,0 0-3 15,30 2 3-15,8 1-3 0,-38-3 3 0,0 0-3 16,34 2 4-16,-13-2-4 0,-21 0 3 0,0 0-3 0,26 1 4 15,10 3-4-15,-36-4 2 0,0 0-2 16,31 2 2-16,-11-4-2 0,-20 2 2 0,0 0-2 0,14-4 2 16,2 8-2-16,-16-4 2 0,0 0-2 0,18 2 2 15,1-2-2-15,-19 0 2 0,0 0-2 0,23 0 3 16,10 0-3-16,-33 0 4 0,0 0-4 0,36 0 5 16,-3 1-5-16,-33-1 4 0,0 0-4 0,37 0 5 15,4 2-5-15,-41-2 5 0,0 0-5 0,44 4 5 16,-9-1-5-16,-35-3 5 0,0 0-5 0,34 3 6 15,3-1-6-15,-37-2 6 0,0 0-6 0,37 0 6 16,-7 2-6-16,-30-2 6 0,0 0-6 0,31 5 7 16,5-5-7-16,-36 0 6 0,0 0-6 0,33 0 7 0,-8 2-7 15,-25-2 6-15,0 0-6 0,28 3 6 0,6 1-6 16,-34-4 6-16,0 0-6 0,33 3 6 0,-5-1-6 16,-28-2 6-16,0 0-6 0,30-2 6 0,9-1-6 15,-39 3 5-15,0 0-5 0,43-2 6 0,-8 4-6 16,-35-2 3-16,0 0-3 0,30 3 4 0,-2 1-4 15,-28-4 3-15,0 0-3 0,30 3 3 0,-2-1-3 16,-28-2 2-16,0 0-2 0,27 0 3 0,-6 0-3 0,-21 0 1 16,0 0-1-16,21 3 2 0,6-3-2 0,-27 0 1 15,0 0-1-15,30 0 1 0,1 2-1 0,-31-2 1 16,0 0-1-16,27 0 1 0,-1 0-1 0,-26 0 1 0,0 0-1 16,28 0 1-16,1 0-1 0,-29 0 0 0,0 0 0 15,28 0 1-15,-3 0-1 0,-25 0 0 0,0 0 0 16,24 0 1-16,10-2-1 0,-34 2 1 0,0 0-1 15,37 0 1-15,-2-5-1 0,-35 5 1 0,0 0-1 16,30-2 2-16,-2 1-2 0,-28 1 2 0,0 0-2 0,30-2 2 16,9 0-2-16,-39 2 1 0,0 0-1 0,37-5 2 15,-5 2-2-15,-32 3 2 0,0 0-2 0,32-2 2 16,3 0-2-16,-35 2 2 0,0 0-2 0,35 0 2 16,-3-7-2-16,-32 7 2 0,0 0-2 0,33-5 2 15,12-4-2-15,-45 9 2 0,0 0-2 0,45-3 2 16,8-2-2-16,-53 5 2 0,0 0-2 0,51-4 2 15,4 1-2-15,-55 3 4 0,0 0-4 0,57-4 4 16,-6-1-4-16,-51 5 3 0,0 0-3 0,53-9 4 16,-6 3-4-16,-47 6 3 0,0 0-3 0,48-7 4 0,-6 3-4 15,-42 4 3-15,0 0-3 0,34-2 3 0,-8 2-3 16,-26 0 2-16,0 0-2 0,28 0 3 0,13-3-3 16,-41 3 2-16,0 0-2 0,33-5 2 0,-6 1-2 15,-27 4 2-15,0 0-2 0,26 0 2 0,6 2-2 16,-32-2 2-16,0 0-2 0,28 0 2 0,-8 0-2 15,-20 0 1-15,0 0-1 0,23 0 1 0,7 0-1 16,-30 0 1-16,0 0-1 0,30 0 1 0,-9 0-1 0,-21 0 0 16,0 0 0-16,25 0 1 0,10 0-1 0,-35 0 0 15,0 0 0-15,33 0 1 0,-11 0-1 0,-22 0 0 16,0 0 0-16,26 2 1 0,6 0-1 0,-32-2 1 0,0 0-1 16,31 1 1-16,-6-2-1 0,-25 1 1 0,0 0-1 15,30-4 1-15,12 2-1 0,-42 2 1 0,0 0-1 16,43 0 2-16,-11 2-2 0,-32-2 1 0,0 0-1 15,26 0 2-15,-3 0-2 0,-23 0 1 0,0 0-1 16,30 0 2-16,7 0-2 0,-37 0 1 0,0 0-1 0,32 0 2 16,-13 0-2-16,-19 0 1 0,0 0-1 0,18 0 1 15,-1 0-1-15,-17 0 1 0,0 0-1 0,23 2 1 16,2 0-1-16,-25-2 1 0,0 0-1 0,28 1 1 16,6 1-1-16,-34-2 1 0,0 0-1 0,35 3 1 15,-5-1-1-15,-30-2 1 0,0 0-1 0,34 0 1 16,11 0-1-16,-45 0 0 0,0 0 0 0,50 0 1 15,-1 0-1-15,-49 0 0 0,0 0 0 0,50 2 1 16,-1-2-1-16,-49 0 0 0,0 0 0 0,44-2 1 16,-5 0-1-16,-39 2 0 0,0 0 0 0,33-3 0 15,-8 3 0-15,-25 0 1 0,0 0-1 0,21 0 1 0,-1 0-1 16,-20 0 1-16,0 0-1 0,14 0 2 0,-2 0-2 16,-12 0 3-16,0 0-3 0,11 0 3 0,-4 0-3 15,-7 0 3-15,0 0-3 0,0 0 4 0,9 0-4 16,-9 0 4-16,0 0-4 0,0 0 4 0,8 0-4 15,-8 0 3-15,0 0-3 0,7 0 4 0,0 0-4 16,-7 0 2-16,0 0-2 0,8 0 3 0,-8 0-3 16,0 0 2-16,0 0-2 0,8 0 2 0,-8 0-2 0,0 0 2 15,0 0-2-15,0 0 3 0,0 0-3 0,0 0 2 16,0 0-2-16,7 0 2 0,-7 0-2 0,0 0 2 16,0 0-2-16,0 0 3 0,7 0-3 0,-7 0 3 0,0 0-3 15,0 0 4-15,0 0-4 0,0 0 6 0,0 0-6 16,0 0 7-16,8 0-7 0,-8 0 7 0,0 0-7 15,0 0 8-15,0 0-8 0,0 0 8 0,0 0-8 16,0 0 8-16,7 0-8 0,-7 0 8 0,0 0-8 0,0 0 8 16,0 0-8-16,0 0 8 0,0 0-8 0,0 0 8 15,7 0-8-15,-7 0 5 0,0 0-5 0,0 0 6 16,0 0-6-16,0 0 2 0,0 0-2 0,0 0 3 16,-41 7-3-16,41-7 1 0,0 0-1 0,-65-31 1 15,-37-78-1-15,-3 3-2359 0</inkml:trace>
  <inkml:trace contextRef="#ctx0" brushRef="#br0" timeOffset="76227.23">28325 11389 1569 0,'0'0'0'0,"0"0"0"16,0 0 0-16,0 0 46 0,0 0-46 0,0 0 46 15,0 0-46-15,0 0 79 0,0 0-79 0,0 0 80 16,0 0-80-16,0 0 58 0,0 0-58 0,0 0 58 16,0 0-58-16,0 0 14 0,0 0-14 0,-4-17 14 0,4 17-14 15,0 0 9-15,0 0-9 0,0 0 10 0,0 0-10 16,0 0 3-16,0 0-3 0,0 0 3 0,0 12-3 16,0-12 0-16,0 0 0 0,2 8 0 0,0 8 0 15,-2-16-1-15,0 0 1 0,3 19-1 0,1-2 1 16,-4-17-6-16,0 0 6 0,3 16-6 0,1 1 6 15,-4-17-16-15,0 0 16 0,3 16-15 0,1-4 15 16,-4-12-18-16,0 0 18 0,3 8-18 0,-3-8 18 16,0 0-19-16,0 0 19 0,6 9-18 0,-6-9 18 0,0 0-18 15,0 0 18-15,0 9-18 0,0-9 18 0,0 0-10 16,0 0 10-16,0 0-10 0,7 7 10 0,-7-7-3 16,0 0 3-16,0 0-3 0,12-6 3 0,-12 6 0 0,0 0 0 15,16-10 0-15,3-4 0 0,-19 14 3 0,0 0-3 16,30-21 4-16,13-10-4 0,-43 31 12 0,0 0-12 15,51-33 13-15,2 2-13 0,-53 31 18 0,0 0-18 16,51-31 18-16,-9 5-18 0,-42 26 23 0,0 0-23 16,34-29 24-16,-3 3-24 0,-31 26 22 0,0 0-22 0,30-24 23 15,0 1-23-15,-30 23 20 0,0 0-20 0,30-22 21 16,0 1-21-16,-30 21 17 0,0 0-17 0,27-21 17 16,-6 5-17-16,-21 16 14 0,0 0-14 0,18-12 14 15,-6 2-14-15,-12 10 9 0,0 0-9 0,10-5 9 16,-1 1-9-16,-9 4 8 0,0 0-8 0,7-3 8 15,-7 3-8-15,0 0 6 0,0 0-6 0,6-5 7 16,-6 5-7-16,0 0 5 0,0 0-5 0,0 0 6 16,0 0-6-16,0 0 3 0,0 0-3 0,7 3 4 15,-7-3-4-15,0 0 2 0,0 0-2 0,7 7 2 16,-7-7-2-16,0 0 0 0,0 0 0 0,7 12 1 0,-7-12-1 16,0 0 0-16,0 0 0 0,5 12 0 0,-3 6 0 15,0-5-1547-15</inkml:trace>
  <inkml:trace contextRef="#ctx0" brushRef="#br0" timeOffset="56672.54">6784 13775 1244 0,'0'0'0'0,"0"0"0"0,0 0 0 15,0 0 20-15,0 0-20 0,0 0 21 0,0 0-21 0,0 0 11 16,0 0-11-16,0 0 12 0,0 0-12 0,0 0 9 15,0 0-9-15,0 0 9 0,0-17-9 0,0 17 2 16,0 0-2-16,0 0 2 0,0-7-2 0,0 7 0 16,0 0 0-16,0 0 0 0,0 0 0 0,0 0 0 0,0 0 0 15,0 0 0-15,0 0 0 0,0 0 0 0,0 0 0 16,0 0 0-16,0 0 0 0,0 0-1 0,0 0 1 16,0 0-1-16,0 0 1 0,0 0-2 0,0 0 2 15,0 0-2-15,0 0 2 0,0 0-6 0,0 0 6 16,5 3-5-16,-1 6 5 0,-4-9-8 0,0 0 8 15,3 16-8-15,3 4 8 0,-6-20-10 0,0 0 10 0,5 28-10 16,0-4 10-16,-5-24-11 0,0 0 11 0,7 30-10 16,2 4 10-16,-9-34-9 0,0 0 9 0,14 33-8 15,-5-8 8-15,-9-25-8 0,0 0 8 0,11 20-8 16,4 1 8-16,-15-21-6 0,0 0 6 0,20 19-5 16,-8-7 5-16,-12-12-6 0,0 0 6 0,14 12-5 15,0-6 5-15,-14-6-2 0,0 0 2 0,22 1-2 16,-3-6 2-16,-19 5 0 0,0 0 0 0,26-12 0 0,8-5 0 15,-34 17 2-15,0 0-2 0,48-26 2 0,6-9-2 16,-54 35 9-16,0 0-9 0,64-40 9 0,5-6-9 16,-69 46 23-16,0 0-23 0,79-52 24 0,16-5-24 15,-95 57 58-15,0 0-58 0,95-63 59 0,1-3-59 16,-96 66 69-16,0 0-69 0,93-69 69 0,-6 5-69 16,-87 64 61-16,0 0-61 0,86-60 61 0,-7 4-61 15,-79 56 55-15,0 0-55 0,73-48 56 0,-13 8-56 0,-60 40 48 16,0 0-48-16,49-29 48 0,-14 8-48 0,-35 21 40 15,0 0-40-15,23-12 41 0,-12 1-41 0,-11 11 34 16,0 0-34-16,9-5 34 0,-9 5-34 0,0 0 27 16,0 0-27-16,0 0 27 0,0 0-27 0,0 0 23 0,0 0-23 15,0 0 23-15,0 0-23 0,0 0 20 0,0 0-20 16,0 0 20-16,0 0-20 0,0 0 18 0,0 0-18 16,0 0 19-16,0 0-19 0,0 0 16 0,0 0-16 15,0 0 16-15,0 0-16 0,0 0 13 0,0 0-13 0,0 0 14 16,0 0-14-16,0 0 12 0,0 0-12 0,0 0 12 15,0 0-12-15,0 0 10 0,0 0-10 0,0 0 11 16,0 0-11-16,0 0 6 0,0 0-6 0,0 0 6 16,3 9-6-16,2-1-1659 0</inkml:trace>
  <inkml:trace contextRef="#ctx0" brushRef="#br0" timeOffset="60136.18">14071 14547 427 0,'0'0'0'0,"0"0"0"15,0 0 0-15,0 0-261 0</inkml:trace>
  <inkml:trace contextRef="#ctx0" brushRef="#br0" timeOffset="65930.82">12282 15059 1054 0,'0'0'0'0,"0"0"0"0,0 0 0 0,0 0 8 0,0 0-8 15,0 0 8-15,0 0-8 0,0 0 30 0,0 0-30 16,0 0 30-16,0 0-30 0,0 0 30 0,0 0-30 16,0 0 30-16,0 0-30 0,0 0 18 0,0 0-18 0,0 0 19 15,0 0-19-15,0 0 11 0,0 0-11 0,0 0 11 16,0 0-11-16,0 0 11 0,0 0-11 0,0 0 11 16,0 0-11-16,0 0 8 0,0 0-8 0,0 0 9 15,0 0-9-15,0 0 14 0,0 0-14 0,0 0 15 16,0 0-15-16,0 0 25 0,0 0-25 0,0 0 25 15,0 0-25-15,0 0 31 0,0 0-31 0,0 0 32 16,0 0-32-16,0 0 33 0,0 0-33 0,0 0 33 16,0 0-33-16,0 0 23 0,0 0-23 0,0 0 23 15,0 0-23-15,0 0-1097 0</inkml:trace>
  <inkml:trace contextRef="#ctx0" brushRef="#br0" timeOffset="67927.06">18655 14750 796 0,'0'0'0'0,"0"0"0"0,0 0 0 16,0 0-8-16,0 0 8 0,0 0-7 0,0 0 7 15,0 0-526-15</inkml:trace>
  <inkml:trace contextRef="#ctx0" brushRef="#br0" timeOffset="69373.06">18655 14750 1188 0,'0'0'0'0,"0"0"0"0,0 0 0 0,0 0 80 15,0 0-80-15,0 0 80 0,0 0-80 0,0 0 137 16,0 0-137-16,0 0 137 0,0 0-137 0,0 0 82 0,0 0-82 16,0 0 83-16,0 0-83 0,0 0 44 0,0 0-44 15,0 0 44-15,0 0-44 0,0 0 31 0,0 0-31 16,0 0 31-16,0 0-31 0,0 0 24 0,0 0-24 16,0 0 24-16,0 0-24 0,0 0 16 0,0 0-16 0,0 0 17 15,0 0-17-15,0 0 13 0,0 0-13 0,0 0 14 16,0 0-14-16,0 0 7 0,0 0-7 0,0 0 7 15,0 0-7-15,0 0 5 0,0 0-5 0,0 0 6 16,0 0-6-16,0 0 3 0,0 0-3 0,0 0 3 16,0 0-3-16,0 0 2 0,0 0-2 0,0 0 3 15,19 0-3-15,-19 0 1 0,0 0-1 0,18 3 2 16,12 0-2-16,-30-3 1 0,0 0-1 0,32 4 1 16,-1-1-1-16,-31-3 0 0,0 0 0 0,34 4 1 15,5 1-1-15,-39-5 0 0,0 0 0 0,40 5 1 16,-6 0-1-16,-34-5 0 0,0 0 0 0,37 4 1 15,5 1-1-15,-42-5 1 0,0 0-1 0,44 5 1 0,-1-1-1 16,-43-4 2-16,0 0-2 0,44 1 2 0,5 1-2 16,-49-2 2-16,0 0-2 0,49 4 3 0,3-3-3 15,-52-1 3-15,0 0-3 0,51 0 4 0,0 0-4 16,-51 0 3-16,0 0-3 0,48 0 3 0,-4-1-3 16,-44 1 3-16,0 0-3 0,46-4 3 0,1 1-3 15,-47 3 3-15,0 0-3 0,50-2 4 0,-1 0-4 0,-49 2 4 16,0 0-4-16,48 0 4 0,1 0-4 0,-49 0 4 15,0 0-4-15,49-1 5 0,1-5-5 0,-50 6 4 16,0 0-4-16,51-5 4 0,-2 2-4 0,-49 3 5 16,0 0-5-16,53-4 5 0,5 1-5 0,-58 3 4 0,0 0-4 15,52-2 4-15,-3-1-4 0,-49 3 4 0,0 0-4 16,46-2 5-16,-4 0-5 0,-42 2 4 0,0 0-4 16,42-2 4-16,-3 2-4 0,-39 0 3 0,0 0-3 15,39 0 4-15,2 0-4 0,-41 0 3 0,0 0-3 16,44 0 3-16,2-1-3 0,-46 1 2 0,0 0-2 0,47-4 3 15,-1 2-3-15,-46 2 1 0,0 0-1 0,44-1 2 16,0-4-2-16,-44 5 1 0,0 0-1 0,48-7 2 16,-6 0-2-16,-42 7 1 0,0 0-1 0,44-5 1 15,0-2-1-15,-44 7 1 0,0 0-1 0,41-6 1 16,3 6-1-16,-44 0 1 0,0 0-1 0,44 2 1 16,-3 0-1-16,-41-2 1 0,0 0-1 0,40 0 1 15,3-4-1-15,-43 4 0 0,0 0 0 0,42-1 1 16,-1-1-1-16,-41 2 1 0,0 0-1 0,40 0 2 15,2 0-2-15,-42 0 2 0,0 0-2 0,46-2 3 0,0-3-3 16,-46 5 3-16,0 0-3 0,46-5 4 0,0 1-4 16,-46 4 4-16,0 0-4 0,44-3 4 0,-3-2-4 15,-41 5 4-15,0 0-4 0,40-5 4 0,-1 5-4 16,-39 0 4-16,0 0-4 0,42 0 5 0,8-2-5 16,-50 2 4-16,0 0-4 0,53-2 4 0,-2 0-4 15,-51 2 3-15,0 0-3 0,54 0 4 0,-4 4-4 16,-50-4 3-16,0 0-3 0,51 2 3 0,4-2-3 15,-55 0 2-15,0 0-2 0,54 0 3 0,5 1-3 0,-59-1 1 16,0 0-1-16,61 0 2 0,5-3-2 0,-66 3 2 16,0 0-2-16,67-4 2 0,-4 1-2 0,-63 3 1 0,0 0-1 15,62-2 2-15,-2 0-2 0,-60 2 1 0,0 0-1 16,63-1 2-16,-3-1-2 0,-60 2 1 0,0 0-1 16,62-2 2-16,3 0-2 0,-65 2 1 0,0 0-1 15,66 0 2-15,-8 4-2 0,-58-4 1 0,0 0-1 16,58 3 2-16,-5 1-2 0,-53-4 1 0,0 0-1 0,51 0 2 15,-2-4-2-15,-49 4 1 0,0 0-1 0,48-1 2 16,1 6-2-16,-49-5 1 0,0 0-1 0,48 5 2 16,-13-5-2-16,-35 0 2 0,0 0-2 0,34 0 2 15,-1 2-2-15,-33-2 2 0,0 0-2 0,36 2 2 16,2-4-2-16,-38 2 2 0,0 0-2 0,37-2 3 16,-7 0-3-16,-30 2 3 0,0 0-3 0,29 0 3 15,-1 4-3-15,-28-4 4 0,0 0-4 0,32 2 4 16,5-2-4-16,-37 0 3 0,0 0-3 0,33 0 4 15,-5 1-4-15,-28-1 4 0,0 0-4 0,30 2 4 16,2 0-4-16,-32-2 3 0,0 0-3 0,34 3 4 0,3 1-4 16,-37-4 5-16,0 0-5 0,35 3 6 0,-5 1-6 15,-30-4 8-15,0 0-8 0,35 1 9 0,6-1-9 16,-41 0 10-16,0 0-10 0,44 0 11 0,-5-1-11 16,-39 1 12-16,0 0-12 0,44-4 13 0,5 2-13 15,-49 2 12-15,0 0-12 0,51 2 12 0,-5 2-12 16,-46-4 11-16,0 0-11 0,44 1 11 0,2-1-11 0,-46 0 7 15,0 0-7-15,44 2 8 0,-5 1-8 0,-39-3 6 16,0 0-6-16,41 2 6 0,3-4-6 0,-44 2 4 16,0 0-4-16,42-1 5 0,-7 2-5 0,-35-1 6 15,0 0-6-15,34 2 6 0,-2 0-6 0,-32-2 6 0,0 0-6 16,26 2 6-16,-10-1-6 0,-16-1 7 0,0 0-7 16,12 2 7-16,1-4-7 0,-13 2 8 0,0 0-8 15,5-3 9-15,-5 3-9 0,0 0 10 0,0 0-10 16,9-2 10-16,-9 2-10 0,0 0 10 0,0 0-10 0,0 0 10 15,0 0-10-15,0 0 10 0,0 0-10 0,0 0 10 16,7 0-10-16,-7 0 9 0,0 0-9 0,0 0 10 16,0 0-10-16,0 0 7 0,0 0-7 0,0 0 8 15,0 0-8-15,0 0 6 0,0 0-6 0,0 0 6 16,0 0-6-16,0 0 4 0,0 0-4 0,0 0 4 16,0 0-4-16,0 0 1 0,0 0-1 0,0 0 1 15,0 0-1-15,0 0-2 0,0 0 2 0,-2 7-1 16,-14 5 1-16,-1 0-1957 0</inkml:trace>
  <inkml:trace contextRef="#ctx0" brushRef="#br0" timeOffset="71844.33">9601 15343 449 0,'0'0'0'0,"0"0"0"0,0 0 0 0,0 0-277 15</inkml:trace>
  <inkml:trace contextRef="#ctx0" brushRef="#br0" timeOffset="72688.73">9601 15343 1155 0,'0'0'0'0,"0"0"0"0,0 0 0 0,0 0 95 0,0 0-95 16,0 0 96-16,0 0-96 0,0 0 125 0,0 0-125 16,0 0 125-16,0 0-125 0,0 0 86 0,0 0-86 15,0 0 87-15,0 0-87 0,0 0 44 0,0 0-44 0,0 0 45 16,0 0-45-16,0 0 28 0,0 0-28 0,0 0 29 16,0 0-29-16,0 0 20 0,0 0-20 0,0 0 20 15,0 0-20-15,0 0 14 0,0 0-14 0,0 0 14 16,23 4-14-16,-23-4 10 0,0 0-10 0,19 0 10 15,6 0-10-15,-25 0 9 0,0 0-9 0,32 0 9 16,5 0-9-16,-37 0 8 0,0 0-8 0,37 0 9 16,-2 0-9-16,-35 0 7 0,0 0-7 0,32 1 7 15,5 1-7-15,-37-2 7 0,0 0-7 0,39 4 7 16,-2 1-7-16,-37-5 8 0,0 0-8 0,40 7 8 0,1-2-8 16,-41-5 8-16,0 0-8 0,40 5 9 0,6 2-9 15,-46-7 8-15,0 0-8 0,44 7 9 0,-3 0-9 16,-41-7 11-16,0 0-11 0,40 5 12 0,1-2-12 15,-41-3 13-15,0 0-13 0,42 4 13 0,2-1-13 16,-44-3 14-16,0 0-14 0,41 6 14 0,0 0-14 16,-41-6 13-16,0 0-13 0,37 6 13 0,1-3-13 15,-38-3 12-15,0 0-12 0,41 4 12 0,-4-1-12 0,-37-3 10 16,0 0-10-16,35 5 11 0,2 4-11 16,-37-9 10-16,0 0-10 0,36 9 10 0,1-3-10 0,-37-6 8 15,0 0-8-15,37 4 8 0,3-4-8 0,-40 0 7 0,0 0-7 16,41 0 8-16,-2-2-8 0,-39 2 7 0,0 0-7 15,42 0 8-15,4 4-8 0,-46-4 7 0,0 0-7 16,49 1 8-16,8-1-8 0,-57 0 7 0,0 0-7 16,60 0 8-16,-7 0-8 0,-53 0 8 0,0 0-8 15,49 0 8-15,2 0-8 0,-51 0 8 0,0 0-8 0,55-1 8 16,3-5-8-16,-58 6 8 0,0 0-8 0,60-6 8 16,-2 0-8-16,-58 6 8 0,0 0-8 0,62-3 8 15,-6-1-8-15,-56 4 9 0,0 0-9 0,53-3 10 16,-7 0-10-16,-46 3 8 0,0 0-8 0,48-4 8 15,1-1-8-15,-49 5 7 0,0 0-7 0,55-7 8 16,3 2-8-16,-58 5 11 0,0 0-11 0,60-4 11 16,-7-1-11-16,-53 5 10 0,0 0-10 0,56-9 11 15,6-3-11-15,-62 12 8 0,0 0-8 0,65-12 9 16,6 0-9-16,-71 12 11 0,0 0-11 0,72-17 12 16,9-9-12-16,-81 26 11 0,0 0-11 0,82-30 11 0,-5 1-11 15,-77 29 12-15,0 0-12 0,69-23 12 16,-13 8-12-16,-56 15 8 0,0 0-8 0,52-10 9 0,-12 3-9 15,-40 7 6-15,0 0-6 0,35-6 7 0,-12 5-7 16,-23 1 5-16,0 0-5 0,20-2 5 0,-4-1-5 16,-16 3 4-16,0 0-4 0,8-2 4 0,-8 2-4 15,0 0 5-15,0 0-5 0,9 0 6 0,-9 0-6 16,0 0 6-16,0 0-6 0,0 0 6 0,6 0-6 0,-6 0 8 16,0 0-8-16,0 0 8 0,0 0-8 0,0 0 7 15,0 0-7-15,0 0 7 0,0 0-7 0,0 0 6 16,0 0-6-16,0 0 6 0,0 0-6 0,0 0 3 15,0 0-3-15,0 0 3 0,0 0-3 0,0 0 1 0,0 0-1 16,0 0 1-16,0 0-1 0,0 0 0 0,0 0 0 16,0 0 0-16,0 0 0 0,0 0-13 0,0 0 13 15,0 14-13-15,-6 25 13 0,3-1-1964 0</inkml:trace>
  <inkml:trace contextRef="#ctx0" brushRef="#br0" timeOffset="73105.2">15145 15634 1457 0,'0'0'0'16,"0"0"0"-16,-7-5 0 0,7 5-26 0,0 0 26 0,-11-18-26 16,-7-11 26-16,18 29-53 0,0 0 53 0,-15-26-53 15,8 10 53-15,-2 3-915 0</inkml:trace>
  <inkml:trace contextRef="#ctx0" brushRef="#br0" timeOffset="74204.45">15074 15516 942 0,'0'0'0'0,"0"0"0"15,0 0 0-15,0 0 3 0,0 0-3 0,0 0 4 16,0 0-4-16,0 0 8 0,0 0-8 0,0 0 9 16,0 0-9-16,0 0 82 0,0 0-82 0,0 0 83 15,0 0-83-15,0 0 101 0,0 0-101 0,0 0 102 16,0 0-102-16,0 0 97 0,0 0-97 0,0 0 97 16,-5 0-97-16,5 0 82 0,0 0-82 0,0 0 82 15,0 0-82-15,0 0 72 0,0 0-72 0,5-5 72 0,13 2-72 16,-18 3 59-16,0 0-59 0,32 0 60 0,10-6-60 15,-42 6 46-15,0 0-46 0,48-5 46 0,6 3-46 16,-54 2 34-16,0 0-34 0,58-3 34 0,6-4-34 16,-64 7 29-16,0 0-29 0,67-7 30 0,2 2-30 15,-69 5 29-15,0 0-29 0,76-5 29 0,-2-4-29 16,-74 9 27-16,0 0-27 0,76-9 28 0,-1 4-28 16,-75 5 23-16,0 0-23 0,74-3 24 0,2-1-24 0,-76 4 21 15,0 0-21-15,73-1 22 0,-3 1-22 0,-70 0 19 16,0 0-19-16,69 3 19 0,-6 1-19 0,-63-4 16 15,0 0-16-15,62 1 16 0,0-2-16 0,-62 1 15 0,0 0-15 16,65-2 16-16,-1 0-16 0,-64 2 12 16,0 0-12-16,56 0 12 0,1 0-12 0,-57 0 14 0,0 0-14 15,54 0 14-15,1 0-14 0,-55 0 14 0,0 0-14 16,55 0 15-16,-8 0-15 0,-47 0 15 0,0 0-15 16,50 2 15-16,4 0-15 0,-54-2 17 0,0 0-17 0,50 1 18 15,-4-2-18-15,-46 1 15 0,0 0-15 0,35-6 16 16,2-1-16-16,-37 7 15 0,0 0-15 0,35-5 16 15,6 3-16-15,-41 2 12 0,0 0-12 0,39 2 12 16,-1 2-12-16,-38-4 10 0,0 0-10 0,37 1 11 16,8-2-11-16,-45 1 8 0,0 0-8 0,45-4 8 15,-2 1-8-15,-43 3 6 0,0 0-6 0,42-2 7 16,6 4-7-16,-48-2 5 0,0 0-5 0,44 1 6 16,-7-2-6-16,-37 1 4 0,0 0-4 0,40-2 4 15,8 4-4-15,-48-2 3 0,0 0-3 0,48 3 4 16,3 1-4-16,-51-4 3 0,0 0-3 0,51 0 3 0,-2-4-3 15,-49 4 2-15,0 0-2 0,50-5 3 0,-4 0-3 16,-46 5 2-16,0 0-2 0,45-4 2 0,1 1-2 16,-46 3 2-16,0 0-2 0,50-4 3 0,1 1-3 15,-51 3 3-15,0 0-3 0,56-3 4 0,2-1-4 16,-58 4 3-16,0 0-3 0,59-3 3 0,-6-1-3 16,-53 4 3-16,0 0-3 0,51-2 3 0,-5 4-3 15,-46-2 4-15,0 0-4 0,44 0 4 0,-4-3-4 16,-40 3 5-16,0 0-5 0,34-4 5 0,-8 4-5 0,-26 0 5 15,0 0-5-15,21 2 6 0,2-4-6 0,-23 2 5 16,0 0-5-16,18-2 5 0,-4 1-5 0,-14 1 5 0,0 0-5 16,11-2 6-16,-11 2-6 0,0 0 6 0,0 0-6 15,8-3 6-15,-8 3-6 0,0 0 7 0,0 0-7 16,8-4 8-16,-8 4-8 0,0 0 9 0,0 0-9 16,0 0 10-16,0 0-10 0,0 0 13 0,0 0-13 0,0 0 13 15,0 0-13-15,0 0 14 0,0 0-14 0,0 0 14 16,0 0-14-16,0 0 17 0,0 0-17 0,0 0 17 15,0 0-17-15,0 0 17 0,0 0-17 0,0 0 17 16,0 0-17-16,0 0 17 0,0 0-17 0,0 0 17 16,0 0-17-16,0 0 15 0,0 0-15 0,0 0 15 15,0 0-15-15,0 0 15 0,0 0-15 0,0 0 15 16,0 0-15-16,0 0 13 0,0 0-13 0,0 0 13 16,0 0-13-16,0 0 12 0,0 0-12 0,0 0 12 15,0 0-12-15,0 0 10 0,0 0-10 0,0 0 11 16,0 0-11-16,0 0 8 0,0 0-8 0,0 0 9 15,0 0-9-15,0 0 7 0,0 0-7 0,0 0 7 0,0 0-7 16,0 0 5-16,0 0-5 0,0 0 6 0,0 0-6 16,0 0 3-16,0 0-3 0,0 0 4 0,0 0-4 15,0 0 2-15,0 0-2 0,0 0 2 0,0 0-2 16,0 0 0-16,0 0 0 0,0 0 1 0,0 0-1 16,0 0 0-16,0 0 0 0,0 0 0 0,0 0 0 0,0 0-1 15,0 0 1-15,0 0 0 0,0 0 0 16,0 0-1-16,0 0 1 0,0 0-1 0,0 0 1 0,0 0-3 15,0 0 3-15,0 0-3 0,0 0 3 0,0 0-5 16,0 0 5-16,0 0-5 0,0 0 5 0,0 0-8 0,0 0 8 16,0 0-7-16,0 0 7 0,0 0-11 0,0 0 11 15,0 0-11-15,0 0 11 0,0 0-29 0,0 0 29 16,-27-3-28-16,-21 3 28 0,3 0-2302 0</inkml:trace>
  <inkml:trace contextRef="#ctx0" brushRef="#br0" timeOffset="104472.58">8952 16471 1479 0,'0'0'0'0,"0"0"0"0,0 0 0 16,0 0 11-16,0 0-11 0,0 0 12 0,0 0-12 16,0 0 7-16,0 0-7 0,0 0 7 0,0 0-7 15,0 0 16-15,0 0-16 0,0 0 16 0,0 0-16 16,0 0 11-16,0 0-11 0,0 0 12 0,0 0-12 16,0 0 10-16,0 0-10 0,0 0 10 0,0 0-10 15,0 0 11-15,0 0-11 0,0 0 12 0,-18-15-12 16,18 15 16-16,0 0-16 0,0 0 17 0,0 0-17 15,0 0 21-15,0 0-21 0,-7 3 22 0,7-3-22 0,0 0 25 16,0 0-25-16,0 0 26 0,0-7-26 0,0 7 26 16,0 0-26-16,0 0 26 0,7 2-26 0,-7-2 25 15,0 0-25-15,9 5 26 0,12 6-26 0,-21-11 20 0,0 0-20 16,28 14 21-16,8 3-21 0,-36-17 16 0,0 0-16 16,40 15 17-16,1-4-17 0,-41-11 14 0,0 0-14 15,42 10 14-15,16 1-14 0,-58-11 14 0,0 0-14 16,67 10 14-16,-3 0-14 0,-64-10 14 0,0 0-14 0,62 12 14 15,-2 4-14-15,-60-16 21 0,0 0-21 0,58 16 21 16,2-6-21-16,-60-10 22 0,0 0-22 0,65 9 23 16,4-2-23-16,-69-7 24 0,0 0-24 0,63 7 24 15,-5-1-24-15,-58-6 24 0,0 0-24 0,55 6 24 16,-14-6-24-16,-41 0 21 0,0 0-21 0,40-2 22 16,1-2-22-16,-41 4 20 0,0 0-20 0,32-3 20 15,-6 0-20-15,-26 3 18 0,0 0-18 0,23-4 19 16,0-1-19-16,-23 5 27 0,0 0-27 0,19-5 27 15,2 3-27-15,-21 2 26 0,0 0-26 0,18 0 27 16,-7 0-27-16,-11 0 26 0,0 0-26 0,7 0 27 0,-7 0-27 16,0 0 25-16,0 0-25 0,5 0 26 0,-5 0-26 15,0 0 25-15,0 0-25 0,0 0 25 0,0 0-25 16,0 0 20-16,0 0-20 0,0 0 20 0,0 0-20 16,0 0 18-16,0 0-18 0,0 0 19 0,0 0-19 15,0 0 15-15,0 0-15 0,0 0 16 0,0 0-16 16,0 0 13-16,0 0-13 0,0 0 14 0,0 0-14 15,0 0 11-15,0 0-11 0,0 0 12 0,0 0-12 0,0 0 10 16,0 0-10-16,0 0 11 0,0 0-11 0,0 0 8 16,0 0-8-16,0 0 9 0,9 0-9 0,-9 0 4 15,0 0-4-15,9 0 5 0,14 0-5 0,-23 0 0 0,0 0 0 16,44 0 1-16,10-2-1 0,-54 2-8 0,0 0 8 16,64-10-7-16,-1-11 7 0,4 0-2008 0</inkml:trace>
  <inkml:trace contextRef="#ctx0" brushRef="#br0" timeOffset="105862.13">12301 16532 1300 0,'0'0'0'0,"0"0"0"16,0 0 0-16,0 0 8 0,0 0-8 0,4-9 8 16,-4 9-8-16,0 0 15 0,0 0-15 0,10-7 16 15,3 6-16-15,-13 1 13 0,0 0-13 0,14-4 14 16,4-1-14-16,-18 5 10 0,0 0-10 0,26-7 10 15,6 0-10-15,-32 7 13 0,0 0-13 0,33-5 14 16,6 2-14-16,-39 3 16 0,0 0-16 0,41 0 17 16,5 0-17-16,-46 0 26 0,0 0-26 0,49 0 27 0,2 0-27 15,-51 0 38-15,0 0-38 0,57 0 39 0,-1 0-39 16,-56 0 38-16,0 0-38 0,56 1 38 0,4 5-38 16,-60-6 42-16,0 0-42 0,64 8 43 0,-2-1-43 15,-62-7 59-15,0 0-59 0,63 9 60 0,-13-1-60 16,-50-8 51-16,0 0-51 0,54 11 51 0,1 3-51 15,-55-14 46-15,0 0-46 0,58 13 47 0,-7 0-47 16,-51-13 40-16,0 0-40 0,53 10 41 0,-2 4-41 0,-51-14 37 16,0 0-37-16,53 15 37 0,-2-3-37 0,-51-12 34 15,0 0-34-15,53 11 34 0,5-1-34 0,-58-10 33 16,0 0-33-16,55 11 33 0,3-3-33 0,-58-8 27 0,0 0-27 16,55 7 28-16,0 0-28 0,-55-7 23 0,0 0-23 15,54 7 24-15,-1 0-24 0,-53-7 23 0,0 0-23 16,50 7 23-16,-4-2-23 0,-46-5 22 0,0 0-22 15,44 5 23-15,-4 0-23 0,-40-5 18 0,0 0-18 16,37 4 19-16,-5-4-19 0,-32 0 18 0,0 0-18 0,28 0 18 16,-5 2-18-16,-23-2 17 0,0 0-17 0,18 0 17 15,-6 0-17-15,-12 0 14 0,0 0-14 0,9 0 15 16,-9 0-15-16,0 0 14 0,0 0-14 0,9 0 15 16,-9 0-15-16,0 0 14 0,0 0-14 0,0 0 15 15,9 0-15-15,-9 0 15 0,0 0-15 0,0 0 15 16,0 0-15-16,0 0 15 0,0 0-15 0,0 0 16 15,0-9-16-15,0 9 18 0,0 0-18 0,0 0 18 16,0 0-18-16,0 0 17 0,0 0-17 0,0 0 18 16,0 0-18-16,0 0 15 0,0 0-15 0,0 0 15 15,0 0-15-15,0 0 13 0,0 0-13 0,0 0 14 0,0 0-14 16,0 0 11-16,0 0-11 0,0 0 12 0,0 0-12 16,0 0 9-16,0 0-9 0,0 0 9 0,0 0-9 15,0 0 7-15,0 0-7 0,0 0 7 0,0 0-7 16,0 0 6-16,0 0-6 0,0 0 6 0,0 0-6 15,0 0 4-15,0 0-4 0,0 0 5 0,0 0-5 16,0 0 4-16,0 0-4 0,0 0 4 0,0 0-4 0,0 0 3 16,0 0-3-16,0 0 3 0,0 0-3 0,0 0 2 15,0 0-2-15,0 0 2 0,0 0-2 0,0 0 1 16,0 0-1-16,0 0 1 0,0 0-1 0,0 0 0 0,0 0 0 16,0 0 1-16,0 0-1 0,0 0 0 0,0 0 0 15,0 0 1-15,0 0-1 0,0 0 0 0,0 0 0 16,0 0 0-16,0 0 0 0,0 0 0 0,0 0 0 15,0 0 0-15,0 0 0 0,0 0 0 0,0 0 0 16,0 0 1-16,0 0-1 0,0 0 0 0,0 0 0 0,0 0 1 16,0 0-1-16,0 0 0 0,0 0 0 0,0 0 1 15,0 0-1-15,0 0 0 0,0 0 0 0,0 0 1 16,0 0-1-16,0 0 0 0,0 0 0 0,0 0 1 16,0 0-1-16,0 0 0 0,0 0 0 0,0 0 0 15,0 0 0-15,0 0 0 0,0 0 0 0,0 0 0 16,0 0 0-16,0 0 0 0,0 0 0 0,0 0 0 15,0 0 0-15,0 0 0 0,0 0 0 0,0 0 0 16,0 0 0-16,0 0 0 0,0 0 0 0,0 0 0 16,0 0 0-16,0 0 0 0,0 0 0 0,0 0 0 15,0 0 0-15,0 0-1 0,0 0 1 0,0 0 0 0,0 0 0 16,0 0-2-16,0 0 2 0,0 0-2 0,0 0 2 16,0 0-7-16,0 0 7 0,0 0-6 0,0 0 6 15,0 0-21-15,0 0 21 0,0 7-21 0,0-7 21 16,0 0-2166-16</inkml:trace>
  <inkml:trace contextRef="#ctx0" brushRef="#br0" timeOffset="107788.92">17092 16553 1659 0,'0'0'0'0,"0"0"0"0,0 0 0 15,0 0 7-15,0 0-7 0,0 0 8 0,0 0-8 16,0 0 22-16,0 0-22 0,0 0 22 0,0 0-22 16,0 0 70-16,0 0-70 0,0 0 70 0,0 0-70 15,0 0 61-15,0 0-61 0,0 0 62 0,0 0-62 0,0 0 56 16,0 0-56-16,0 0 56 0,0 0-56 0,0 0 51 16,0 0-51-16,0 0 51 0,0 0-51 0,0 0 46 15,0 0-46-15,0 0 46 0,0 0-46 0,0 0 36 0,0 0-36 16,0 0 37-16,0 0-37 0,0 0 28 15,0 0-28-15,0 0 29 0,0 0-29 0,0 0 24 0,0 0-24 16,0 0 24-16,27-14-24 0,-27 14 20 0,0 0-20 16,22-2 21-16,19-3-21 0,-41 5 19 0,0 0-19 15,44-5 19-15,11 1-19 0,-55 4 18 0,0 0-18 0,60-1 18 16,7-1-18-16,-67 2 17 0,0 0-17 0,72-2 17 16,-5-1-17-16,-67 3 13 0,0 0-13 0,69-4 13 15,2 1-13-15,-71 3 10 0,0 0-10 0,77-4 10 16,4-1-10-16,-81 5 7 0,0 0-7 0,81-7 8 15,1 2-8-15,-82 5 7 0,0 0-7 0,79-2 7 16,-5 1-7-16,-74 1 10 0,0 0-10 0,78 0 10 16,-4 3-10-16,-74-3 11 0,0 0-11 0,70 4 12 15,-6 1-12-15,-64-5 14 0,0 0-14 0,54 7 15 16,-6 0-15-16,-48-7 16 0,0 0-16 0,44 6 16 16,0 1-16-16,-44-7 12 0,0 0-12 0,44 7 13 0,-3 0-13 15,-41-7 9-15,0 0-9 0,33 5 10 0,-6-1-10 16,-27-4 8-16,0 0-8 0,23 3 9 0,-2 1-9 15,-21-4 7-15,0 0-7 0,19 3 7 0,11 1-7 16,-30-4 4-16,0 0-4 0,29 3 5 0,-5 1-5 16,-24-4 5-16,0 0-5 0,25 3 6 0,-2 1-6 15,-23-4 6-15,0 0-6 0,25 3 6 0,5-1-6 0,-30-2 6 16,0 0-6-16,26 1 7 0,-5 3-7 16,-21-4 5-16,0 0-5 0,18 3 6 0,8 1-6 0,-26-4 4 15,0 0-4-15,29 3 4 0,-12 3-4 0,-17-6 3 0,0 0-3 16,18 5 3-16,5 0-3 0,-23-5 2 0,0 0-2 15,24 3 3-15,6-1-3 0,-30-2 2 0,0 0-2 16,27 2 2-16,-2 0-2 0,-25-2 4 0,0 0-4 16,21 1 5-16,2 1-5 0,-23-2 5 0,0 0-5 15,21 2 5-15,2-1-5 0,-23-1 5 16,0 0-5-16,28 2 5 0,2-2-5 0,-30 0 4 0,0 0-4 0,37 0 5 16,2 0-5-16,-39 0 3 0,0 0-3 0,40 0 4 15,3 0-4-15,-43 0 2 0,0 0-2 0,46 2 2 16,-4 1-2-16,-42-3 1 0,0 0-1 0,40 2 2 15,1-2-2-15,-41 0 0 0,0 0 0 0,39 0 1 16,-6 2-1-16,-33-2 0 0,0 0 0 0,39 2 1 16,2-1-1-16,-41-1 0 0,0 0 0 0,40 2 1 15,1-4-1-15,-41 2 0 0,0 0 0 0,42-1 1 16,4-1-1-16,-46 2 0 0,0 0 0 0,48-2 1 16,-2 0-1-16,-46 2 0 0,0 0 0 0,42-3 1 0,4-1-1 15,-46 4 0-15,0 0 0 0,51-3 1 0,-2-2-1 16,-49 5 0-16,0 0 0 0,51-7 1 0,-1 0-1 15,-50 7 0-15,0 0 0 0,47-5 1 0,1 0-1 16,-48 5 1-16,0 0-1 0,46-4 1 0,-4 1-1 16,-42 3 1-16,0 0-1 0,43-2 2 0,1 0-2 15,-44 2 2-15,0 0-2 0,40-2 2 0,1 2-2 16,-41 0 2-16,0 0-2 0,40 0 2 0,-6 0-2 0,-34 0 3 16,0 0-3-16,35 0 3 0,4-1-3 15,-39 1 2-15,0 0-2 0,37-2 3 0,-9 2-3 0,-28 0 2 16,0 0-2-16,27 2 3 0,-1-1-3 0,-26-1 3 15,0 0-3-15,23 0 3 0,4 0-3 0,-27 0 2 0,0 0-2 16,30 0 2-16,3 0-2 0,-33 0 2 0,0 0-2 16,32 0 3-16,3 0-3 0,-35 0 1 0,0 0-1 15,32 2 2-15,-4 0-2 0,-28-2 2 0,0 0-2 0,30 2 2 16,7-1-2-16,-37-1 1 0,0 0-1 0,35 2 1 16,-6 0-1-16,-29-2 0 0,0 0 0 0,31 3 1 15,3 3-1-15,-34-6 0 0,0 0 0 0,33 5 0 16,-1-4 0-16,-32-1 0 0,0 0 0 0,28 0 1 15,-1 0-1-15,-27 0 0 0,0 0 0 0,25 2 0 16,-3-2 0-16,-22 0 0 0,0 0 0 0,22 0 0 16,-3 0 0-16,-19 0 0 0,0 0 0 0,18 2 0 15,-6 0 0-15,-12-2 0 0,0 0 0 0,11 0 0 16,-1-2 0-16,-10 2 0 0,0 0 0 0,11-4 0 16,-2 3 0-16,-9 1 0 0,0 0 0 0,0 0 1 0,7 0-1 15,-7 0 0-15,0 0 0 0,0 0 1 16,0 0-1-16,0 0 0 0,0 0 0 0,0 0 1 0,0 0-1 15,0 0 0-15,0 0 0 0,0 0 0 0,5 7 0 16,-5-7-3-16,0 0 3 0,-9 5-2 0,-12 9 2 16,-2 0-2236-16</inkml:trace>
</inkml:ink>
</file>

<file path=ppt/ink/ink2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51:25.303"/>
    </inkml:context>
    <inkml:brush xml:id="br0">
      <inkml:brushProperty name="width" value="0.05292" units="cm"/>
      <inkml:brushProperty name="height" value="0.05292" units="cm"/>
      <inkml:brushProperty name="color" value="#FF0000"/>
    </inkml:brush>
  </inkml:definitions>
  <inkml:trace contextRef="#ctx0" brushRef="#br0">14055 7062 124 0,'0'0'0'0,"0"0"0"0,0 0 0 16,0 0 4-16,0 0-4 0,21-1 4 0,-11-6-4 16,-10 7 9-16,0 0-9 0,22-9 9 0,4-1-9 15,-26 10 14-15,0 0-14 0,28-9 15 0,8 4-15 16,-36 5 18-16,0 0-18 0,37-7 19 0,0-2-19 0,-37 9 14 16,0 0-14-16,35-8 15 0,-5 4-15 0,-30 4 13 15,0 0-13-15,32-3 13 0,-1 3-13 0,-31 0 21 16,0 0-21-16,36 3 22 0,2-3-22 0,-38 0 36 0,0 0-36 15,39 0 36-15,2 0-36 0,-41 0 43 0,0 0-43 16,46 0 43-16,3 0-43 0,-49 0 43 0,0 0-43 16,51-7 44-16,11-1-44 0,-62 8 33 0,0 0-33 0,58-9 34 15,-3 0-34-15,-55 9 27 0,0 0-27 0,53-12 27 16,-7 2-27-16,-46 10 14 0,0 0-14 0,42-5 14 16,-3 5-14-16,-39 0 8 0,0 0-8 0,37 0 9 15,-5-4-9-15,-32 4 6 0,0 0-6 0,35-2 6 16,5 1-6-16,-40 1 3 0,0 0-3 0,43-2 4 15,3-7-4-15,-46 9 2 0,0 0-2 0,44-7 3 16,0 2-3-16,-44 5 5 0,0 0-5 0,37-3 5 16,-2 3-5-16,-35 0 7 0,0 0-7 0,28-4 7 15,1 1-7-15,-29 3 7 0,0 0-7 0,30-2 8 16,-2 2-8-16,-28 0 15 0,0 0-15 0,26 0 15 16,-5 0-15-16,-21 0 20 0,0 0-20 0,23 2 21 0,9 1-21 15,-32-3 22-15,0 0-22 0,28 0 23 0,-5 4-23 16,-23-4 19-16,0 0-19 0,23 0 20 0,2 0-20 15,-25 0 16-15,0 0-16 0,25 0 17 0,-2 0-17 16,-23 0 15-16,0 0-15 0,24 1 16 0,8 6-16 16,-32-7 13-16,0 0-13 0,32 6 14 0,-9-5-14 15,-23-1 10-15,0 0-10 0,26 2 10 0,-1 2-10 0,-25-4 8 16,0 0-8-16,30 3 8 0,3-3-8 0,-33 0 6 16,0 0-6-16,36 5 7 0,1 2-7 0,-37-7 5 15,0 0-5-15,38 5 5 0,-4-1-5 0,-34-4 4 16,0 0-4-16,35 0 4 0,4 0-4 0,-39 0 8 15,0 0-8-15,37 3 8 0,4-1-8 0,-41-2 10 0,0 0-10 16,40 2 10-16,-6-2-10 0,-34 0 12 16,0 0-12-16,35 0 12 0,6 1-12 0,-41-1 13 0,0 0-13 15,40 0 14-15,1 0-14 0,-41 0 12 0,0 0-12 16,40 0 13-16,-4-1-13 0,-36 1 13 0,0 0-13 0,31-4 14 16,1 1-14-16,-32 3 13 0,0 0-13 0,28-4 14 15,-5 1-14-15,-23 3 12 0,0 0-12 0,25-2 13 16,-2-1-13-16,-23 3 13 0,0 0-13 0,25 0 14 15,-4 0-14-15,-21 0 14 0,0 0-14 0,26 0 14 16,8 0-14-16,-34 0 12 0,0 0-12 0,33 0 13 16,-8 0-13-16,-25 0 10 0,0 0-10 0,25 0 10 15,8 0-10-15,-33 0 9 0,0 0-9 0,35 0 10 16,-1 0-10-16,-34 0 4 0,0 0-4 0,32-6 4 16,-6 5-4-16,-26 1 4 0,0 0-4 0,30 0 5 15,4 0-5-15,-34 0 6 0,0 0-6 0,38 0 6 0,3 0-6 16,-41 0 6-16,0 0-6 0,37 1 7 0,7 1-7 15,-44-2 8-15,0 0-8 0,44 4 9 0,0-4-9 16,-44 0 9-16,0 0-9 0,43 0 9 0,-1 0-9 16,-42 0 9-16,0 0-9 0,41 0 9 0,-6 0-9 15,-35 0 8-15,0 0-8 0,35-6 9 0,-1 5-9 16,-34 1 8-16,0 0-8 0,26 0 9 0,-8 0-9 16,-18 0 8-16,0 0-8 0,17 1 9 0,6 1-9 0,-23-2 7 15,0 0-7-15,27 4 7 0,4-4-7 0,-31 0 5 0,0 0-5 16,27 0 6-16,-11 0-6 0,-16 0 4 15,0 0-4-15,12 3 5 0,0-3-5 0,-12 0 2 16,0 0-2-16,16 2 2 0,6-2-2 0,-22 0 1 0,0 0-1 16,17 0 1-16,-8 0-1 0,-9 0 0 0,0 0 0 15,11 2 0-15,6 3 0 0,-17-5 0 0,0 0 0 16,14 3 0-16,0-3 0 0,-14 0-1 0,0 0 1 16,13 2 0-16,1 1 0 0,-14-3-1 0,0 0 1 0,18 4 0 15,4-4 0-15,-22 0-1 0,0 0 1 0,27 0 0 16,1 3 0-16,-28-3-1 0,0 0 1 0,30 0 0 15,-2 0 0-15,-28 0 0 0,0 0 0 0,30 2 0 16,9 2 0-16,-39-4 0 0,0 0 0 0,39 3 1 16,-11-6-1-16,-28 3 2 0,0 0-2 0,30 0 3 15,5 3-3-15,-35-3 4 0,0 0-4 0,39 3 5 16,-2-3-5-16,-37 0 5 0,0 0-5 0,37 0 6 16,6 0-6-16,-43 0 6 0,0 0-6 0,40 2 7 15,1 0-7-15,-41-2 7 0,0 0-7 0,42 2 7 0,6-4-7 16,-48 2 6-16,0 0-6 0,44-4 6 0,-5 1-6 15,-39 3 6-15,0 0-6 0,38 0 6 0,-4 0-6 16,-34 0 5-16,0 0-5 0,30 3 5 0,-4-3-5 16,-26 0 5-16,0 0-5 0,27 0 6 0,5-3-6 15,-32 3 4-15,0 0-4 0,31 0 5 0,-2-3-5 16,-29 3 5-16,0 0-5 0,26 0 5 0,-3 0-5 16,-23 0 5-16,0 0-5 0,26 0 6 0,11-2-6 15,-37 2 7-15,0 0-7 0,32-4 7 0,-4 4-7 16,-28 0 7-16,0 0-7 0,25 0 8 0,-4-3-8 15,-21 3 8-15,0 0-8 0,21 0 8 0,1-4-8 0,-22 4 8 16,0 0-8-16,21 0 8 0,-2 0-8 0,-19 0 8 16,0 0-8-16,20 0 8 0,1-1-8 0,-21 1 8 0,0 0-8 15,21-4 8-15,0 4-8 0,-21 0 8 0,0 0-8 16,21-3 8-16,4 3-8 0,-25 0 7 0,0 0-7 16,25-5 7-16,-6 1-7 0,-19 4 7 0,0 0-7 0,18-3 7 15,-1-1-7-15,-17 4 5 0,0 0-5 0,25-2 6 16,5 1-6-16,-30 1 4 0,0 0-4 0,26-2 5 15,-8 2-5-15,-18 0 4 0,0 0-4 0,16-3 4 16,2 3-4-16,-18 0 2 0,0 0-2 0,17-4 3 16,4 4-3-16,-21 0 1 0,0 0-1 0,22 0 2 15,-1-2-2-15,-21 2 1 0,0 0-1 0,21-3 2 16,2-1-2-16,-23 4 2 0,0 0-2 0,23 0 2 16,9-3-2-16,-32 3 2 0,0 0-2 0,31-2 2 15,-4 0-2-15,-27 2 2 0,0 0-2 0,28-1 3 16,7 1-3-16,-35 0 2 0,0 0-2 0,41-4 2 15,-1 4-2-15,-40 0 1 0,0 0-1 0,41-5 2 0,-9 2-2 16,-32 3 1-16,0 0-1 0,31-9 2 0,3 2-2 16,-34 7 0-16,0 0 0 0,32-5 1 0,-4 3-1 15,-28 2 0-15,0 0 0 0,32-2 1 0,8-5-1 16,-40 7 1-16,0 0-1 0,39-5 1 0,-5 2-1 16,-34 3 1-16,0 0-1 0,33-4 1 0,4 1-1 15,-37 3 1-15,0 0-1 0,34-2 1 0,-4 2-1 16,-30 0 1-16,0 0-1 0,26-3 1 0,-5-4-1 0,-21 7 0 15,0 0 0-15,23-2 1 0,5 2-1 0,-28 0 1 16,0 0-1-16,27 0 1 0,-8-3-1 0,-19 3 1 0,0 0-1 16,20-6 1-16,1 3-1 0,-21 3 1 0,0 0-1 15,19 0 2-15,-5 0-2 0,-14 0 1 0,0 0-1 16,14 0 2-16,-1-4-2 0,-13 4 1 0,0 0-1 16,16-3 2-16,5 0-2 0,-21 3 2 0,0 0-2 15,18-2 2-15,-1 2-2 0,-17 0 2 0,0 0-2 0,14-4 2 16,-3 4-2-16,-11 0 2 0,0 0-2 0,9-3 2 15,-2 1-2-15,-7 2 2 0,0 0-2 0,7-2 2 16,0 1-2-16,-7 1 1 0,0 0-1 0,0 0 2 16,9 0-2-16,-9 0 2 0,0 0-2 0,0 0 3 15,0 0-3-15,0 0 2 0,0 0-2 0,7 0 3 16,-7 0-3-16,0 0 2 0,0 0-2 0,0 0 3 16,7 0-3-16,-7 0 1 0,0 0-1 0,0 0 2 15,0 0-2-15,0 0 1 0,0 0-1 0,0 0 2 16,0 0-2-16,0 0 1 0,0 0-1 0,0 0 1 0,0 0-1 15,0 0 1-15,0 0-1 0,0 0 1 16,7 0-1-16,-7 0 1 0,0 0-1 0,0 0 2 0,0 0-2 16,0 0 1-16,0 0-1 0,0 0 2 0,0 0-2 15,0 0 1-15,0 0-1 0,0 0 2 0,0 0-2 16,0 0 2-16,0 0-2 0,0 0 2 0,0 0-2 16,0 0 2-16,0 0-2 0,0 0 3 0,0 0-3 0,0 0 3 15,0 0-3-15,0 0 3 0,0 0-3 0,0 0 3 16,0 0-3-16,0 0 3 0,0 0-3 0,0 0 4 15,0 0-4-15,0 0 4 0,0 0-4 0,0 0 3 16,0 0-3-16,0 0 4 0,0 0-4 0,0 0 3 16,0 0-3-16,0 0 3 0,0 0-3 0,0 0 2 15,0 0-2-15,7 0 3 0,-7 0-3 0,0 0 2 16,0 0-2-16,0 0 2 0,0 0-2 0,0 0 2 0,0 0-2 16,0 0 2-16,0 0-2 0,0 0 2 0,0 0-2 15,0 0 2-15,0 0-2 0,0 0 1 0,0 0-1 16,0 0 1-16,0 0-1 0,0 0 1 0,0 0-1 0,0 0 1 15,0 0-1-15,0 0 0 0,0 0 0 0,0 0 1 16,0 0-1-16,0 0 0 0,0 0 0 0,0 0 1 16,0 0-1-16,0 0 0 0,0 0 0 0,0 0 1 15,0 0-1-15,0 0 0 0,0 0 0 0,0 0 0 16,0 0 0-16,0 0 0 0,0 0 0 0,0 0 0 16,0 0 0-16,0 0 0 0,0 0 0 0,0 0 0 15,0 0 0-15,0 0-1 0,0 0 1 0,0 0 0 16,0 0 0-16,0 0-2 0,0 0 2 0,0 0-2 0,0 0 2 15,0 0-8-15,0 0 8 0,0 0-7 0,0 0 7 16,0 0-39-16,0 0 39 0,0 0-39 0,-11-23 39 16,1 1-1414-16</inkml:trace>
  <inkml:trace contextRef="#ctx0" brushRef="#br0" timeOffset="4701.84">18563 7542 113 0,'0'0'0'0,"0"0"0"0,0 0 0 16,0 0 3-16,0 0-3 0,0 0 4 0,0 0-4 0,0 0 0 15,0 0 0-15,0 0 0 0,0 0 0 0,0 0-30 16</inkml:trace>
  <inkml:trace contextRef="#ctx0" brushRef="#br0" timeOffset="5550.81">18563 7547 225 0,'0'0'0'0,"0"0"0"0,0 0 0 0,0 0 10 0,0 0-10 16,0 0 10-16,0 0-10 0,0 0 12 0,0 0-12 15,0 0 12-15,0 0-12 0,0 0 22 0,0 0-22 16,0 0 22-16,0 0-22 0,0 0 28 0,0 0-28 16,0 0 29-16,0 0-29 0,0 0 28 0,0 0-28 0,0 0 28 15,28 0-28-15,-28 0 27 0,0 0-27 0,39 0 27 16,5 3-27-16,-44-3 28 0,0 0-28 0,50 0 29 15,-1-3-29-15,-49 3 27 0,0 0-27 0,49-2 27 16,4 2-27-16,-53 0 23 0,0 0-23 0,50 0 24 16,8 0-24-16,-58 0 28 0,0 0-28 0,60 0 29 15,2 0-29-15,-62 0 30 0,0 0-30 0,63 0 30 16,-1-1-30-16,-62 1 25 0,0 0-25 0,62 0 26 16,-6 3-26-16,-56-3 20 0,0 0-20 0,60 7 21 15,-2-5-21-15,-58-2 23 0,0 0-23 0,64 3 23 0,-1 6-23 16,-63-9 20-16,0 0-20 0,58 7 21 0,-6-2-21 15,-52-5 15-15,0 0-15 0,45 7 16 0,0-4-16 16,-45-3 11-16,0 0-11 0,45 4 12 0,3-4-12 16,-48 0 15-16,0 0-15 0,46 0 15 0,-9 1-15 15,-37-1 19-15,0 0-19 0,37 0 20 0,4 0-20 16,-41 0 21-16,0 0-21 0,35 0 22 0,-9 0-22 16,-26 0 21-16,0 0-21 0,27 0 21 0,6 0-21 15,-33 0 19-15,0 0-19 0,36 0 20 0,-5 0-20 16,-31 0 18-16,0 0-18 0,29 0 19 0,1 0-19 0,-30 0 13 15,0 0-13-15,30 0 14 0,-6-1-14 0,-24 1 10 16,0 0-10-16,27-4 10 0,6 4-10 0,-33 0 6 16,0 0-6-16,39-3 7 0,5 3-7 0,-44 0 5 0,0 0-5 15,37-4 5-15,-14 3-5 0,-23 1 5 0,0 0-5 16,27-2 5-16,4 0-5 0,-31 2 5 0,0 0-5 16,41-3 5-16,-4-1-5 0,-37 4 7 0,0 0-7 0,40-3 7 15,1-2-7-15,-41 5 12 0,0 0-12 0,44-7 12 16,-3 1-12-16,-41 6 14 0,0 0-14 0,44-8 14 15,9-1-14-15,-53 9 15 0,0 0-15 0,56-7 15 16,-1-1-15-16,-55 8 13 0,0 0-13 0,51-4 14 16,2-5-14-16,-53 9 12 0,0 0-12 0,55-8 13 15,3 4-13-15,-58 4 9 0,0 0-9 0,58 0 10 16,0-3-10-16,-58 3 7 0,0 0-7 0,55-5 8 16,-7 1-8-16,-48 4 7 0,0 0-7 0,47-3 7 15,3-1-7-15,-50 4 6 0,0 0-6 0,49-1 6 16,-3 2-6-16,-46-1 5 0,0 0-5 0,40 4 5 15,-3-4-5-15,-37 0 3 0,0 0-3 0,30 0 3 0,-7 0-3 16,-23 0 2-16,0 0-2 0,16 0 3 0,2-5-3 16,-18 5 1-16,0 0-1 0,14-2 2 0,-3 2-2 15,-11 0 0-15,0 0 0 0,7 0 1 0,-7 0-1 16,0 0 0-16,0 0 0 0,7 0 0 0,-7 0 0 16,0 0 0-16,0 0 0 0,8 3 1 0,-8-3-1 15,0 0 1-15,0 0-1 0,0 0 1 0,0 0-1 0,0 0 1 16,0 0-1-16,0 0 1 0,0 0-1 0,0 0 2 15,0 0-2-15,0 0 3 0,6 0-3 0,-6 0 3 16,0 0-3-16,0 0 4 0,0 0-4 0,0 0 4 16,0 0-4-16,0 0 5 0,0 0-5 0,0 0 4 15,0 0-4-15,0 0 4 0,0 0-4 0,0 0 4 0,0 0-4 16,0 0 4-16,-13 0-4 0,13 0 2 0,0 0-2 16,-42-20 3-16,-39-41-3 0,-6 0-1131 0</inkml:trace>
  <inkml:trace contextRef="#ctx0" brushRef="#br0" timeOffset="7816.97">23133 7438 460 0,'0'0'0'0,"0"0"0"0,0 0 0 16,0 0 8-16,0 0-8 0,23 16 8 0,-10-10-8 15,-13-6 31-15,0 0-31 0,21 9 31 0,12 3-31 16,-33-12 34-16,0 0-34 0,36 12 34 0,-5 0-34 15,-31-12 30-15,0 0-30 0,34 9 30 0,12-2-30 0,-46-7 22 16,0 0-22-16,49 5 23 0,6-1-23 16,-55-4 27-16,0 0-27 0,55 3 27 0,1 2-27 0,-56-5 26 15,0 0-26-15,56 4 26 0,4-2-26 0,-60-2 14 16,0 0-14-16,62 3 15 0,2 4-15 0,-64-7 14 0,0 0-14 16,65 3 14-16,-7-1-14 0,-58-2 18 0,0 0-18 15,64 0 18-15,3 0-18 0,-67 0 17 0,0 0-17 16,68 0 18-16,-4-3-18 0,-64 3 17 0,0 0-17 15,63-6 18-15,1 1-18 0,-64 5 17 0,0 0-17 0,65-3 17 16,0 3-17-16,-65 0 23 0,0 0-23 0,67 0 24 16,6 0-24-16,-73 0 17 0,0 0-17 15,72 0 18-15,-12 0-18 0,-60 0 23 0,0 0-23 0,64 0 24 16,1 5-24-16,-65-5 21 0,0 0-21 0,69 3 22 16,3-3-22-16,-72 0 22 0,0 0-22 0,74 0 23 15,-3 4-23-15,-71-4 20 0,0 0-20 0,68 0 21 16,-1 0-21-16,-67 0 19 0,0 0-19 0,67 0 20 15,-10-4-20-15,-57 4 18 0,0 0-18 0,44-3 18 16,-21 6-18-16,-23-3 13 0,0 0-13 0,12 4 14 16,-5-4-14-16,-7 0 11 0,0 0-11 0,0 0 12 15,13 0-12-15,-13 0 9 0,0 0-9 0,7 0 9 0,0 0-9 16,-7 0 6-16,0 0-6 0,0 0 6 0,7 0-6 16,-7 0 5-16,0 0-5 0,0 0 6 0,0 0-6 15,0 0 7-15,0 0-7 0,0 0 7 0,9 0-7 16,-9 0 10-16,0 0-10 0,0 0 10 0,0 0-10 15,0 0 10-15,0 0-10 0,0 0 11 0,5 0-11 16,-5 0 10-16,0 0-10 0,0 0 10 0,0 0-10 0,0 0 10 16,0 0-10-16,0 0 10 0,7 0-10 0,-7 0 9 15,0 0-9-15,0 0 10 0,0 0-10 0,0 0 7 0,0 0-7 16,0 0 8-16,0 0-8 0,0 0 7 16,0 0-7-16,0 0 8 0,0 0-8 0,0 0 7 0,0 0-7 15,0 0 7-15,0 0-7 0,0 0 7 0,0 0-7 16,0 0 8-16,7 0-8 0,-7 0 6 0,0 0-6 15,0 0 6-15,0 0-6 0,0 0 5 0,0 0-5 16,0 0 6-16,0 0-6 0,0 0 3 0,0 0-3 0,0 0 4 16,0 0-4-16,0 0 2 0,0 0-2 0,0 0 3 15,0 0-3-15,0 0 2 0,0 0-2 0,0 0 2 16,0 0-2-16,0 0 1 0,0 0-1 0,0 0 1 16,0 0-1-16,0 0 1 0,0 0-1 0,0 0 1 15,0 0-1-15,0 0 1 0,0 0-1 0,0 0 2 16,0 0-2-16,0 0 1 0,0 0-1 0,0 0 2 15,0 0-2-15,0 0 1 0,0 0-1 0,0 0 1 16,0 0-1-16,0 0 0 0,0 0 0 0,0 0 1 16,0 0-1-16,0 0 0 0,0 0 0 0,0 0 1 0,0 0-1 15,0 0 0-15,0 0 0 0,0 0 1 0,0 0-1 16,0 0 1-16,0 0-1 0,0 0 1 0,0 0-1 16,0 0 1-16,0 0-1 0,0 0 2 0,0 0-2 15,0 0 1-15,0 0-1 0,0 0 2 0,0 0-2 16,0 0 2-16,0 0-2 0,0 0 2 0,0 0-2 15,0 0 2-15,0 0-2 0,0 0 2 0,0 0-2 16,0 0 2-16,0 0-2 0,0 0 2 0,0 0-2 0,0 0 1 16,0 0-1-16,0 0 2 0,0 0-2 15,0 0 1-15,0 0-1 0,0 0 2 0,0 0-2 0,0 0 1 16,0 0-1-16,0 0 2 0,0 0-2 0,0 0 0 16,0 0 0-16,0 0 1 0,0 0-1 0,0 0 0 0,0 0 0 15,-30-10 0-15,-37-11 0 0,0 0-1212 0</inkml:trace>
  <inkml:trace contextRef="#ctx0" brushRef="#br0" timeOffset="9850.03">9813 8011 214 0,'0'0'0'0,"0"0"0"16,42 3 0-16,-42-3 2 0,0 0-2 0,44 4 3 15,-2-6-3-15,-42 2 19 0,0 0-19 0,48 0 19 16,1 3-19-16,-49-3 34 0,0 0-34 0,51 4 34 16,8-4-34-16,-59 0 42 0,0 0-42 0,58 0 43 15,2 5-43-15,-60-5 31 0,0 0-31 0,63 7 31 16,1-2-31-16,-64-5 28 0,0 0-28 0,70 2 29 16,6-4-29-16,-76 2 24 0,0 0-24 0,81-2 24 15,1 4-24-15,-82-2 16 0,0 0-16 0,77 4 17 0,1-1-17 16,-78-3 12-16,0 0-12 0,76 0 12 0,1 0-12 15,-77 0 8-15,0 0-8 0,81 4 9 0,9-1-9 16,-90-3 14-16,0 0-14 0,90 5 15 0,-3-3-15 16,-87-2 19-16,0 0-19 0,86 7 20 0,1 3-20 15,-87-10 19-15,0 0-19 0,84 12 20 0,-11 0-20 16,-73-12 19-16,0 0-19 0,63 14 20 0,-1 2-20 16,-62-16 18-16,0 0-18 0,56 12 19 0,2-5-19 0,-58-7 22 15,0 0-22-15,57 7 22 0,-6 0-22 0,-51-7 14 16,0 0-14-16,41 7 14 0,-10-2-14 0,-31-5 7 15,0 0-7-15,27 3 8 0,-4 6-8 0,-23-9 10 0,0 0-10 16,14 9 10-16,-2-2-10 0,-12-7 14 0,0 0-14 16,5 3 14-16,-5-3-14 0,0 0 15 15,0 0-15-15,0 0 16 0,9 0-16 0,-9 0 18 0,0 0-18 16,0 0 18-16,0 0-18 0,0 0 20 0,0 0-20 0,0 0 20 16,0 0-20-16,0 0 24 0,0 0-24 0,0 0 24 15,0 0-24-15,0 0 24 0,0 0-24 0,0 0 25 16,0 0-25-16,0 0 22 0,0 0-22 0,0 0 23 15,0 0-23-15,0 0 20 0,0 0-20 0,-23 5 21 16,-49 0-21-16,1 1-885 0</inkml:trace>
  <inkml:trace contextRef="#ctx0" brushRef="#br0" timeOffset="45929.22">10499 10193 326 0,'0'0'0'0,"0"0"0"16,0 0 0-16,0 0 1 0,0 0-1 0,0 0 2 16,-27-26-2-16,27 26 0 0,0 0 0 0,-14-14 0 15,-2-5 0-15,0 2-187 0</inkml:trace>
  <inkml:trace contextRef="#ctx0" brushRef="#br0" timeOffset="46567.74">10368 10061 292 0,'0'0'0'0,"0"0"0"15,-23-15 0-15,23 15 0 0,0 0 0 0,-21-14 0 16,2 2 0-16,19 12 0 0,0 0 0 0,-23-17 1 0,-11-13-1 16,34 30 3-16,0 0-3 0,-40-27 4 0,-3 2-4 15,43 25 10-15,0 0-10 0,-46-19 10 0,-1 2-10 16,47 17 19-16,0 0-19 0,-51-23 20 0,-4 3-20 16,55 20 31-16,0 0-31 0,-58-18 31 0,-6 6-31 15,64 12 33-15,0 0-33 0,-63-7 33 0,-8 6-33 0,71 1 36 16,0 0-36-16,-69 3 37 0,-8 7-37 15,77-10 27-15,0 0-27 0,-76 20 27 0,-3-1-27 0,79-19 16 16,0 0-16-16,-73 24 17 0,1-2-17 0,72-22 13 0,0 0-13 16,-65 28 14-16,1 1-14 0,64-29 7 0,0 0-7 15,-63 32 7-15,1-3-7 0,62-29 6 0,0 0-6 16,-67 31 6-16,-5 9-6 0,72-40 1 0,0 0-1 16,-69 36 2-16,0 1-2 0,69-37 1 0,0 0-1 0,-62 32 1 15,8 3-1-15,54-35 0 0,0 0 0 0,-46 36 1 16,2 1-1-16,44-37 0 0,0 0 0 0,-37 41 0 15,7-1 0-15,30-40-1 0,0 0 1 0,-25 47 0 16,4 3 0-16,21-50-2 0,0 0 2 0,-18 50-2 16,4 2 2-16,14-52-1 0,0 0 1 0,-12 52-1 15,6 5 1-15,6-57-1 0,0 0 1 0,4 61-1 16,6-1 1-16,-10-60-1 0,0 0 1 0,18 61-1 16,3-1 1-16,-21-60-1 0,0 0 1 0,32 52 0 15,9 0 0-15,-41-52-1 0,0 0 1 0,45 49 0 16,10-8 0-16,-55-41-2 0,0 0 2 0,53 37-2 0,11-11 2 15,-64-26-3-15,0 0 3 0,68 22-2 0,19-6 2 16,-87-16-5-16,0 0 5 0,93 12-4 0,3-7 4 16,-96-5-5-16,0 0 5 0,104-2-4 0,12-5 4 15,-116 7-3-15,0 0 3 0,115-10-3 0,-4-4 3 16,-111 14-1-16,0 0 1 0,113-21 0 0,1-6 0 16,-114 27 3-16,0 0-3 0,117-37 4 0,-4-3-4 15,-113 40 13-15,0 0-13 0,116-48 14 0,2-9-14 16,-118 57 24-16,0 0-24 0,113-66 24 0,-4-7-24 15,-109 73 27-15,0 0-27 0,103-76 27 0,-4-2-27 0,-99 78 27 16,0 0-27-16,90-79 27 0,-16-4-27 0,-74 83 25 16,0 0-25-16,61-80 26 0,-18 13-26 0,-43 67 22 15,0 0-22-15,30-59 23 0,-14 12-23 0,-16 47 16 0,0 0-16 16,7-38 17-16,-13 9-17 0,6 29 10 0,0 0-10 16,-21-28 10-16,-23 0-10 0,44 28 9 0,0 0-9 0,-69-14 9 15,-33 11-9-15,0 1-702 0</inkml:trace>
  <inkml:trace contextRef="#ctx0" brushRef="#br0" timeOffset="63885.68">1519 6464 124 0,'0'0'0'0,"0"0"0"0,0 0 0 0,0 0 17 16,0 0-17-16,0 0 18 0,0 0-18 0,0 0 37 0,0 0-37 15,0 0 38-15,0 0-38 0,0 0 84 16,0 0-84-16,-18-28 84 0,13 19-84 0,5 9 72 15,0 0-72-15,-4-8 73 0,4 8-73 0,0 0 53 0,0 0-53 16,-5-11 54-16,5 11-54 0,0 0 44 0,0 0-44 16,-9-5 45-16,9 5-45 0,0 0 38 0,0 0-38 15,0 0 38-15,-5-9-38 0,5 9 29 0,0 0-29 16,0 0 30-16,-4 18-30 0,4-18 22 0,0 0-22 16,0 36 22-16,4 13-22 0,-4-49 17 0,0 0-17 0,5 64 18 15,0 12-18-15,-5-76 12 0,0 0-12 16,4 78 13-16,-1 6-13 0,-3-84 9 0,0 0-9 0,6 77 9 15,4-8-9-15,-10-69 7 0,0 0-7 0,16 53 7 16,4-9-7-16,-20-44 5 0,0 0-5 0,21 36 6 16,11-8-6-16,-32-28 4 0,0 0-4 0,31 15 5 15,-2-6-5-15,-29-9 3 0,0 0-3 0,31-7 4 0,1-7-4 16,-32 14 3-16,0 0-3 0,30-22 3 16,2-8-3-16,-32 30 3 0,0 0-3 0,32-40 4 0,-1-8-4 15,-31 48 6-15,0 0-6 0,32-55 6 0,-4-11-6 16,-28 66 10-16,0 0-10 0,30-66 10 0,2 4-10 15,-32 62 10-15,0 0-10 0,23-61 11 0,0-1-11 16,-23 62 14-16,0 0-14 0,17-64 14 0,3 10-14 16,-20 54 17-16,0 0-17 0,18-43 17 0,-10 7-17 15,-8 36 17-15,0 0-17 0,4-25 17 0,-2 5-17 0,-2 20 17 16,0 0-17-16,0-12 17 0,-2 3-17 0,2 9 17 16,0 0-17-16,0 0 17 0,0-7-17 0,0 7 18 0,0 0-18 15,0 0 19-15,0 0-19 0,0 0 16 0,0 0-16 16,0 0 16-16,0 0-16 0,0 0 14 0,0 0-14 15,2 7 14-15,-2 14-14 0,0-21 10 0,0 0-10 16,3 32 11-16,-3 8-11 0,0-40 2 0,0 0-2 16,0 49 2-16,0 8-2 0,0-57 0 0,0 0 0 15,4 57 0-15,1-2 0 0,-5-55-2 0,0 0 2 0,9 57-1 16,1-1 1-16,-10-56-4 0,0 0 4 0,16 59-4 16,2-4 4-16,-18-55-6 0,0 0 6 0,16 43-5 15,5-10 5-15,-21-33-5 0,0 0 5 0,19 21-5 16,-6-9 5-16,-13-12-6 0,0 0 6 0,14 5-5 15,3-5 5-15,-17 0-6 0,0 0 6 0,15-5-6 16,2-14 6-16,-17 19-3 0,0 0 3 0,18-24-3 16,5-13 3-16,-23 37-1 0,0 0 1 0,19-45-1 15,2-6 1-15,-21 51 0 0,0 0 0 0,18-58 0 16,1 1 0-16,-19 57 0 0,0 0 0 0,22-65 0 16,-3-3 0-16,-19 68 0 0,0 0 0 0,18-69 0 0,-10 8 0 15,-8 61 0-15,0 0 0 0,9-52 0 0,-5 11 0 16,-4 41 0-16,0 0 0 0,0-31 1 0,-4 13-1 15,4 18 1-15,0 0-1 0,-5-12 1 0,-2 0-1 16,7 12 1-16,0 0-1 0,-5-7 2 0,5 7-2 16,0 0 0-16,0 0 0 0,-6-5 1 0,6 5-1 15,0 0 0-15,0 0 0 0,-12-7 0 0,3 7 0 0,9 0-1 16,0 0 1-16,0 0 0 0,-10 12 0 0,10-12-4 16,0 0 4-16,-4 19-3 0,13 2 3 0,-9-21-12 15,0 0 12-15,14 28-12 0,7-4 12 0,-21-24-19 0,0 0 19 16,28 29-19-16,4 8 19 0,-32-37-25 15,0 0 25-15,35 31-25 0,2-5 25 0,-37-26-24 0,0 0 24 16,36 21-23-16,-5 1 23 0,-31-22-22 0,0 0 22 16,23 26-21-16,-5 5 21 0,-18-31-22 0,0 0 22 15,9 31-21-15,-6 11 21 0,-3-42-20 0,0 0 20 0,-7 40-20 16,-12 5 20-16,19-45-19 0,0 0 19 0,-23 43-18 16,-7 5 18-16,30-48-14 0,0 0 14 0,-23 42-14 15,5-14 14-15,18-28-16 0,0 0 16 0,-14 17-15 16,5-7 15-16,9-10-11 0,0 0 11 0,-3 9-10 15,3-9 10-15,0 0-7 0,0 0 7 0,0 0-6 16,0 0 6-16,0 0-3 0,0 0 3 0,-5-16-3 16,5-4 3-16,0 20-1 0,0 0 1 0,8-37 0 15,14-6 0-15,-22 43 0 0,0 0 0 0,28-50 1 16,12-6-1-16,-40 56 2 0,0 0-2 0,46-69 3 16,4-12-3-16,-50 81 7 0,0 0-7 0,49-85 7 0,6 0-7 15,-55 85 11-15,0 0-11 0,53-83 11 0,-2 2-11 16,-51 81 8-16,0 0-8 0,47-78 9 0,-13 5-9 15,-34 73 5-15,0 0-5 0,21-58 5 0,-7 19-5 16,-14 39 2-16,0 0-2 0,6-27 3 0,-3 9-3 16,-3 18 1-16,0 0-1 0,0-6 2 0,0 6-2 15,0 0 0-15,0 0 0 0,0 0 0 0,-5 8 0 16,5-8 0-16,0 0 0 0,-13 28 0 0,-4 8 0 0,17-36-6 16,0 0 6-16,-18 45-6 0,-1 11 6 0,19-56-20 15,0 0 20-15,-23 60-19 0,-4 6 19 0,27-66-25 16,0 0 25-16,-26 64-24 0,6 5 24 0,20-69-24 0,0 0 24 15,-15 69-24-15,4-5 24 0,11-64-14 0,0 0 14 16,-5 56-13-16,10-9 13 0,-5-47-10 0,0 0 10 16,9 38-9-16,5-6 9 0,-14-32-6 0,0 0 6 15,18 25-6-15,8-5 6 0,-26-20-2 0,0 0 2 0,28 16-1 16,4-7 1-16,-32-9-1 0,0 0 1 0,35 0 0 16,11-7 0-16,-46 7 0 0,0 0 0 0,50-12 1 15,-1-13-1-15,-49 25 7 0,0 0-7 16,49-36 8-16,1-12-8 0,-50 48 19 0,0 0-19 0,49-59 20 15,2-5-20-15,-51 64 29 0,0 0-29 0,46-64 30 16,-2 3-30-16,-44 61 30 0,0 0-30 0,35-57 30 16,-10 5-30-16,-25 52 28 0,0 0-28 0,16-45 29 15,-7 2-29-15,-9 43 19 0,0 0-19 0,-4-36 20 16,-1 3-20-16,5 33 18 0,0 0-18 0,-9-30 18 16,2 3-18-16,7 27 18 0,0 0-18 0,-5-21 19 0,0 5-19 15,5 16 20-15,0 0-20 0,-4-8 20 0,4 8-20 16,0 0 21-16,0 0-21 0,-5-7 22 0,5 7-22 15,0 0 16-15,0 0-16 0,-9-6 16 0,9 6-16 16,0 0 10-16,0 0-10 0,0 0 11 0,-5-6-11 16,5 6 4-16,0 0-4 0,0 0 4 0,0 0-4 15,0 0 1-15,0 0-1 0,14-9 2 0,9-3-2 0,-23 12 0 16,0 0 0-16,31-12 1 0,5 0-1 16,-36 12-1-16,0 0 1 0,37-6 0 0,-5 5 0 0,-32 1-3 15,0 0 3-15,26 7-2 0,-3 1 2 0,-23-8-5 16,0 0 5-16,18 19-5 0,-4 7 5 0,-14-26-10 0,0 0 10 15,12 31-9-15,-3 6 9 0,-9-37-16 16,0 0 16-16,9 39-15 0,1 3 15 0,-10-42-24 0,0 0 24 16,9 36-23-16,0-3 23 0,-9-33-28 0,0 0 28 15,9 28-27-15,1-9 27 0,-10-19-20 0,0 0 20 16,16 14-20-16,-2-7 20 0,-14-7-11 0,0 0 11 0,18 3-11 16,1-3 11-16,-19 0-7 0,0 0 7 0,18-3-6 15,3-9 6-15,-21 12-2 0,0 0 2 0,20-21-2 16,6-10 2-16,-26 31 0 0,0 0 0 0,28-40 0 15,2-10 0-15,-30 50 0 0,0 0 0 0,32-56 1 16,-4-9-1-16,-28 65 1 0,0 0-1 0,27-68 2 16,1 2-2-16,-28 66 2 0,0 0-2 0,30-64 3 15,-5-5-3-15,-25 69 2 0,0 0-2 0,24-61 3 16,-8 18-3-16,-16 43 4 0,0 0-4 0,12-29 4 16,-3 13-4-16,-9 16 4 0,0 0-4 0,0 0 4 0,9 4-4 15,-9-4 1-15,0 0-1 0,5 15 2 0,4 18-2 16,-9-33 0-16,0 0 0 0,14 38 0 0,-5 11 0 15,-9-49-1-15,0 0 1 0,12 46 0 0,-3-8 0 16,-9-38-4-16,0 0 4 0,9 32-4 0,-2-13 4 16,-7-19-9-16,0 0 9 0,9 13-9 0,-2-6 9 15,-7-7-6-15,0 0 6 0,9-3-6 0,5-6 6 16,-14 9-3-16,0 0 3 0,19-20-2 0,4-8 2 16,-23 28-1-16,0 0 1 0,27-37 0 0,-6-2 0 0,-21 39 0 15,0 0 0-15,18-42 1 0,-8 8-1 0,-10 34 0 16,0 0 0-16,5-25 1 0,2 17-1 0,-7 8 0 15,0 0 0-15,0 0 0 0,0 0 0 0,0 0 0 0,0 0 0 16,6 3 0-16,3 6 0 0,-9-9 0 0,0 0 0 16,8 15 0-16,7 6 0 0,-15-21 0 0,0 0 0 15,22 28 0-15,5-4 0 0,-27-24 0 0,0 0 0 16,32 21 0-16,3-4 0 0,-35-17 0 0,0 0 0 0,37 12 0 16,7-8 0-16,-44-4 0 0,0 0 0 0,42-6 0 15,-1-4 0-15,-41 10 0 0,0 0 0 0,35-14 0 16,2-7 0-16,-37 21 0 0,0 0 0 0,36-27 0 15,-1-10 0-15,-35 37 0 0,0 0 0 0,32-39 0 16,-4-6 0-16,-28 45 1 0,0 0-1 0,23-40 1 16,-6 4-1-16,-17 36 2 0,0 0-2 0,13-42 2 15,-13 2-2-15,0 40 5 0,0 0-5 0,-4-36 5 16,1 8-5-16,3 28 5 0,0 0-5 0,-2-15 5 16,-2 6-5-16,4 9 5 0,0 0-5 0,-14 3 5 15,-21 10-5-15,35-13 3 0,0 0-3 0,-37 24 3 0,2 9-3 16,35-33 0-16,0 0 0 0,-32 43 1 0,0 11-1 15,32-54 0-15,0 0 0 0,-28 55 0 0,7 4 0 16,21-59-3-16,0 0 3 0,-20 55-3 0,8-13 3 16,12-42-6-16,0 0 6 0,-5 31-6 0,5-16 6 15,0-15-12-15,0 0 12 0,0 12-12 0,0-12 12 16,0 0-19-16,0 0 19 0,0 0-18 0,14-24 18 16,-14 24-19-16,0 0 19 0,14-27-19 0,-5-10 19 0,-9 37-15 15,0 0 15-15,9-36-14 0,3 0 14 0,-12 36-6 16,0 0 6-16,7-33-5 0,-3 8 5 0,-4 25 0 15,0 0 0-15,0-22 0 0,0 8 0 0,0 14 1 16,0 0-1-16,0-7 1 0,0 7-1 0,0 0 3 16,0 0-3-16,8 4 3 0,1 11-3 0,-9-15 2 0,0 0-2 15,14 21 3-15,0-2-3 0,-14-19 1 0,0 0-1 16,22 21 1-16,4-6-1 0,-26-15 0 0,0 0 0 0,32 14 0 16,0-7 0-16,-32-7 0 0,0 0 0 15,31 0 0-15,1-3 0 0,-32 3-1 0,0 0 1 0,37-18 0 16,4-8 0-16,-41 26 0 0,0 0 0 0,40-32 0 15,4-8 0-15,-44 40 0 0,0 0 0 0,46-42 0 16,0-1 0-16,-46 43 0 0,0 0 0 16,44-45 1-16,-12-9-1 0,-32 54 1 0,0 0-1 0,32-57 1 15,-6 5-1-15,-26 52 3 0,0 0-3 0,27-59 3 16,-5-1-3-16,-22 60 5 0,0 0-5 0,20-54 6 16,-2 14-6-16,-18 40 5 0,0 0-5 0,12-29 6 15,-7 13-6-15,-5 16 8 0,0 0-8 0,5-12 9 16,-5 12-9-16,0 0 6 0,0 0-6 0,0 0 6 15,0 0-6-15,0 0 4 0,0 0-4 0,-5 12 4 0,-4 9-4 16,9-21 3-16,0 0-3 0,-8 28 4 0,4 0-4 16,4-28 1-16,0 0-1 0,0 29 1 0,4 2-1 15,-4-31 0-15,0 0 0 0,3 30 1 0,6 2-1 16,-9-32 0-16,0 0 0 0,7 35 0 0,0 1 0 16,-7-36 0-16,0 0 0 0,9 37 0 0,5-4 0 15,-14-33 0-15,0 0 0 0,18 31 0 0,1-2 0 16,-19-29 0-16,0 0 0 0,21 21 0 0,-3 0 0 0,-18-21-2 15,0 0 2-15,16 14-1 0,-4-9 1 0,-12-5-5 16,0 0 5-16,14 3-4 0,4-3 4 0,-18 0-12 0,0 0 12 16,14-7-12-16,0-5 12 0,-14 12-10 0,0 0 10 15,16-21-9-15,3-15 9 0,-19 36-2 0,0 0 2 16,21-52-2-16,11-26 2 0,-32 78 1 0,0 0-1 16,34-88 1-16,6-5-1 0,-40 93 9 0,0 0-9 0,44-82 10 15,-7 18-10-15,-37 64 16 0,0 0-16 16,36-48 17-16,-10 25-17 0,-26 23 23 0,0 0-23 15,28-2 24-15,-6 16-24 0,-22-14 20 0,0 0-20 16,24 25 20-16,3 6-20 0,-27-31 16 0,0 0-16 16,26 31 17-16,2-5-17 0,-28-26 7 0,0 0-7 0,27 19 8 15,-6-10-8-15,-21-9 6 0,0 0-6 0,19 3 7 16,-1-3-7-16,-18 0 6 0,0 0-6 0,19 0 7 16,6-9-7-16,-25 9 6 0,0 0-6 0,20-7 6 15,-3-1-6-15,-17 8 6 0,0 0-6 0,14-7 7 16,-1 5-7-16,-13 2 8 0,0 0-8 0,15 0 9 15,1 2-9-15,-16-2 5 0,0 0-5 0,18 3 5 0,1 1-5 16,-19-4 2-16,0 0-2 0,22 3 2 0,6 2-2 16,-28-5 1-16,0 0-1 0,32 4 2 0,-1-4-2 15,-31 0 1-15,0 0-1 0,32-9 1 0,9-3-1 16,-41 12 2-16,0 0-2 0,40-19 2 0,1-14-2 16,-41 33 7-16,0 0-7 0,44-40 8 0,-4-8-8 15,-40 48 12-15,0 0-12 0,41-52 12 0,-13-2-12 16,-28 54 14-16,0 0-14 0,23-52 15 0,-5 4-15 15,-18 48 22-15,0 0-22 0,12-40 22 0,-7 19-22 0,-5 21 15 16,0 0-15-16,2-8 15 0,-2 8-15 0,0 0 10 16,0 0-10-16,-14 8 10 0,-12 20-10 0,26-28 6 0,0 0-6 15,-32 49 6-15,-2 11-6 0,34-60 0 0,0 0 0 16,-26 73 0-16,3-1 0 0,23-72-7 16,0 0 7-16,-14 65-6 0,10-19 6 0,4-46-17 0,0 0 17 15,4 35-16-15,5-9 16 0,-9-26-18 0,0 0 18 16,16 19-18-16,8-12 18 0,-24-7-17 0,0 0 17 0,37 0-16 15,13-7 16-15,-50 7-9 0,0 0 9 0,54-21-9 16,10-3 9-16,-64 24-4 0,0 0 4 0,67-36-3 16,7-9 3-16,-74 45-2 0,0 0 2 0,71-49-1 15,-8 1 1-15,-3 1-869 0</inkml:trace>
  <inkml:trace contextRef="#ctx0" brushRef="#br0" timeOffset="64584.87">2168 7947 561 0,'0'0'0'0,"0"0"0"0,0 0 0 16,0 0 16-16,0 0-16 0,0 0 16 0,0 0-16 15,0 0 24-15,0 0-24 0,10 29 25 0,-1 7-25 16,-9-36 23-16,0 0-23 0,9 54 23 0,0 17-23 15,-9-71 17-15,0 0-17 0,5 85 17 0,7 19-17 0,-12-104 17 16,0 0-17-16,9 114 18 0,-3 16-18 16,-6-130 23-16,0 0-23 0,8 133 23 0,1 4-23 0,-9-137 27 15,0 0-27-15,11 140 27 0,1 5-27 0,-12-145 29 0,0 0-29 16,9 135 30-16,0-19-30 0,-9-116 25 0,0 0-25 16,9 97 26-16,-4-24-26 0,-5-73 22 0,0 0-22 15,0 52 23-15,3-19-23 0,-3-33 16 0,0 0-16 16,0 17 16-16,0-10-16 0,-3 0-723 0</inkml:trace>
  <inkml:trace contextRef="#ctx0" brushRef="#br0" timeOffset="64935.07">2330 7796 505 0,'0'0'0'0,"0"0"0"0,11 4 0 16,-11-4 16-16,0 0-16 0,9 1 16 0,8-2-16 16,-17 1 25-16,0 0-25 0,23-2 26 0,12 4-26 15,-35-2 10-15,0 0-10 0,41 8 10 0,8 10-10 16,-49-18 13-16,0 0-13 0,46 24 14 0,-3 9-14 15,-43-33 15-15,0 0-15 0,38 34 15 0,-11-4-15 16,-27-30 15-16,0 0-15 0,19 27 16 0,-6-2-16 0,-13-25 18 16,0 0-18-16,1 27 19 0,-6 11-19 0,5-38 22 15,0 0-22-15,-12 44 23 0,-4 1-23 0,16-45 21 16,0 0-21-16,-27 43 21 0,1 2-21 0,26-45 20 0,0 0-20 16,-32 41 20-16,4-6-20 0,28-35 25 15,0 0-25-15,-30 29 26 0,10-9-26 0,-1 0-624 0</inkml:trace>
  <inkml:trace contextRef="#ctx0" brushRef="#br0" timeOffset="65984.67">3429 7602 897 0,'0'0'0'0,"0"0"0"0,-18-22 0 15,18 22 0-15,0 0 0 0,-19-30 0 0,-7-13 0 16,26 43 0-16,0 0 0 0,-23-38 0 0,8 19 0 16,15 19 30-16,0 0-30 0,-12-9 31 0,-11 2-31 15,23 7 63-15,0 0-63 0,-35 13 63 0,-7 18-63 16,42-31 63-16,0 0-63 0,-48 52 63 0,6 20-63 15,42-72 52-15,0 0-52 0,-32 78 53 0,9 2-53 16,23-80 31-16,0 0-31 0,-9 73 32 0,6-22-32 16,3-51 14-16,0 0-14 0,5 35 14 0,7-16-14 0,-12-19 7 15,0 0-7-15,20 0 8 0,10-19-8 0,-30 19 3 16,0 0-3-16,28-29 3 0,2-8-3 0,-30 37 2 16,0 0-2-16,28-43 2 0,-7 5-2 0,-21 38 0 0,0 0 0 15,20-33 1-15,-3 14-1 0,-17 19 0 0,0 0 0 16,14-9 0-16,4 6 0 0,-18 3 0 0,0 0 0 15,14 0 0-15,4 0 0 0,-18 0-1 0,0 0 1 16,19 3 0-16,6 3 0 0,-25-6-2 0,0 0 2 16,28 6-2-16,7 0 2 0,-35-6-6 0,0 0 6 15,41 3-5-15,-4-6 5 0,-37 3-9 0,0 0 9 16,35-9-8-16,-3-8 8 0,-32 17-8 0,0 0 8 16,37-25-8-16,-2-9 8 0,-35 34-2 0,0 0 2 0,34-42-2 15,1-4 2-15,-35 46 0 0,0 0 0 0,30-61 0 16,-2-17 0-16,-28 78 2 0,0 0-2 0,23-85 3 15,-2 13-3-15,-21 72 10 0,0 0-10 0,11-61 10 16,-6 21-10-16,-5 40 18 0,0 0-18 0,4-26 18 16,-4 11-18-16,0 15 26 0,0 0-26 0,0-11 27 15,0 6-27-15,0 5 27 0,0 0-27 0,0 5 28 0,0 20-28 16,0-25 24-16,0 0-24 0,3 31 24 0,6-7-24 16,-9-24 15-16,0 0-15 0,20 16 16 0,6-3-16 15,-26-13 8-15,0 0-8 0,32 11 8 0,8-6-8 16,-40-5 2-16,0 0-2 0,41 7 2 0,-1-4-2 15,-40-3-1-15,0 0 1 0,38 9-1 0,-17 3 1 16,-21-12-19-16,0 0 19 0,19 16-18 0,-10 10 18 0,-9-26-38 16,0 0 38-16,3 31-37 0,-3 2 37 0,0-33-38 15,0 0 38-15,0 29-37 0,-7 6 37 0,7-35-26 0,0 0 26 16,-5 33-25-16,-4 0 25 0,9-33-14 0,0 0 14 16,-5 31-13-16,0-7 13 0,5-24-8 0,0 0 8 15,0 17-7-15,-4-1 7 0,4-16-7 0,0 0 7 16,0 12-6-16,0-12 6 0,0 0-4 0,0 0 4 15,0 0-4-15,0-12 4 0,0 12-4 0,0 0 4 16,4-21-3-16,-3-19 3 0,-1 40 0 0,0 0 0 16,4-48 0-16,0-1 0 0,-4 49 2 0,0 0-2 15,8-60 2-15,3-18-2 0,-11 78 9 0,0 0-9 16,9-80 9-16,0 8-9 0,-9 72 19 0,0 0-19 16,5-70 20-16,-2 10-20 0,-3 60 21 0,0 0-21 0,0-49 21 15,0 18-21-15,0 31 20 0,0 0-20 0,-3-21 21 16,3 9-21-16,0 12 15 0,0 0-15 0,0 0 15 15,17 12-15-15,-17-12 9 0,0 0-9 0,18 21 10 16,5 7-10-16,-23-28 4 0,0 0-4 0,32 21 5 16,14-13-5-16,-46-8 0 0,0 0 0 0,53 2 1 0,1-4-1 15,-54 2-1-15,0 0 1 0,55 0 0 0,-2 4 0 16,-53-4-3-16,0 0 3 0,42 3-3 16,-7 2 3-16,-35-5-7 0,0 0 7 0,30 11-7 0,-10 4 7 15,-20-15-8-15,0 0 8 0,12 21-8 0,-12 3 8 16,0-24-9-16,0 0 9 0,-7 30-8 0,-10 10 8 15,17-40-9-15,0 0 9 0,-25 45-8 0,-10 10 8 16,35-55-9-16,0 0 9 0,-45 54-8 0,3-15 8 0,-2-2-1029 16</inkml:trace>
  <inkml:trace contextRef="#ctx0" brushRef="#br0" timeOffset="67034.73">5082 6476 169 0,'0'0'0'16,"0"0"0"-16,0 8 0 0,0-8 31 0,0 0-31 0,0 18 32 15,-9 13-32-15,9-31 43 0,0 0-43 0,-5 36 44 16,-4 13-44-16,9-49 52 0,0 0-52 0,-5 48 53 15,-4 4-53-15,9-52 52 0,0 0-52 0,-9 54 53 16,-3 6-53-16,12-60 36 0,0 0-36 0,-6 56 37 16,6-11-37-16,0-45 34 0,0 0-34 0,4 36 34 15,-2-12-34-15,-2-24 24 0,0 0-24 0,3 17 25 0,1-6-25 16,-4-11 26-16,0 0-26 0,0 0 26 16,10-4-26-16,-10 4 25 0,0 0-25 0,9-15 26 0,3-6-26 15,-12 21 24-15,0 0-24 0,14-28 25 0,-3-1-25 16,-11 29 48-16,0 0-48 0,9-24 48 0,-2 13-48 15,-7 11 56-15,0 0-56 0,0 0 57 0,0-5-57 16,0 5 58-16,0 0-58 0,0 0 59 0,9 7-59 16,-9-7 47-16,0 0-47 0,14 12 48 0,9 6-48 0,-23-18 31 15,0 0-31-15,26 17 32 0,11-2-32 0,-37-15 14 16,0 0-14-16,41 7 15 0,3-5-15 0,-44-2 8 16,0 0-8-16,41-2 9 0,-1-6-9 0,-40 8 4 0,0 0-4 15,37-14 5-15,-10-3-5 0,-27 17 3 16,0 0-3-16,23-30 3 0,-1-6-3 0,-22 36 2 0,0 0-2 15,20-40 3-15,-3 4-3 0,-17 36 2 0,0 0-2 16,15-37 2-16,-3 4-2 0,-12 33 1 0,0 0-1 16,9-31 1-16,-4 7-1 0,-5 24 0 0,0 0 0 0,9-24 0 15,0-6 0-15,-9 30 0 0,0 0 0 0,14-31 0 16,3 2 0-16,-17 29-1 0,0 0 1 0,18-26-1 16,9 5 1-16,-27 21-2 0,0 0 2 0,22-17-1 15,-2 5 1-15,-20 12-3 0,0 0 3 0,21-9-2 16,2 6 2-16,-23 3-3 0,0 0 3 0,23 0-3 15,-2 8 3-15,-21-8-3 0,0 0 3 0,23 16-2 16,-4 5 2-16,-19-21-4 0,0 0 4 0,22 24-3 16,-3 5 3-16,-19-29-4 0,0 0 4 0,18 37-3 15,-6 2 3-15,-12-39-2 0,0 0 2 0,11 35-2 16,1-13 2-16,-12-22-2 0,0 0 2 0,10 19-1 0,-2-6 1 16,-8-13-1-16,0 0 1 0,5 8-1 0,-5-8 1 15,0 0-1-15,0 0 1 0,0 0-1 0,0 0 1 16,0 0-1-16,0 0 1 0,0 0 0 0,9-17 0 15,-9 17 0-15,0 0 0 0,8-31 0 0,7-11 0 16,-15 42 0-16,0 0 0 0,14-46 0 0,0-5 0 16,-14 51 1-16,0 0-1 0,12-46 1 0,2 8-1 15,-14 38 3-15,0 0-3 0,9-28 4 0,0 11-4 16,-9 17 4-16,0 0-4 0,3-7 4 0,-3 7-4 0,0 0 6 16,0 0-6-16,0 0 6 0,16 19-6 0,-16-19 6 15,0 0-6-15,18 20 7 0,5-2-7 0,-23-18 6 0,0 0-6 16,30 15 6-16,2-3-6 0,-32-12 4 0,0 0-4 15,37 7 4-15,3-1-4 0,-40-6 1 0,0 0-1 16,44 0 2-16,-3 0-2 0,-41 0 0 0,0 0 0 16,40-6 0-16,1-1 0 0,-41 7-1 0,0 0 1 0,37-19 0 15,0-10 0-15,-37 29-2 0,0 0 2 0,39-31-2 16,-2 1 2-16,-37 30-1 0,0 0 1 0,32-24 0 16,-11 0 0-16,-21 24 1 0,0 0-1 15,16-21 2-15,-9 0-2 0,-7 21 8 0,0 0-8 0,2-15 8 16,-4 3-8-16,2 12 16 0,0 0-16 0,-7-9 17 15,-9-3-17-15,16 12 17 0,0 0-17 0,-27-7 17 16,-8 2-17-16,35 5 11 0,0 0-11 0,-40 5 12 16,-5 16-12-16,45-21 6 0,0 0-6 0,-38 31 6 15,8-2-6-15,30-29-1 0,0 0 1 0,-20 32 0 0,13-8 0 16,7-24-17-16,0 0 17 0,4 17-16 0,8-8 16 16,2 1-1085-16</inkml:trace>
  <inkml:trace contextRef="#ctx0" brushRef="#br0" timeOffset="67268.02">6477 6393 740 0,'0'0'0'0,"0"0"0"0,4-12 0 16,-4 12 1-16,0 0-1 0,10-14 2 0,2-7-2 15,-12 21 10-15,0 0-10 0,11-28 11 0,-4-5-11 16,-7 33 26-16,0 0-26 0,0-39 26 0,0-17-26 16,0 56 35-16,0 0-35 0,0-69 36 0,2-21-36 15,-2 90 42-15,0 0-42 0,3-88 42 0,1 15-42 16,-4 73 33-16,0 0-33 0,2-57 34 0,-4 24-34 0,2 33 33 16,0 0-33-16,0-19 33 0,0 10-33 0,0 9 22 15,0 0-22-15,0 0 22 0,0 12-22 0,0-12 17 16,0 0-17-16,0 30 17 0,5 15-17 0,-5-45 12 15,0 0-12-15,18 64 13 0,15 24-13 0,-33-88 10 0,0 0-10 16,50 94 11-16,8-15-11 0,-58-79 7 0,0 0-7 16,63 63 7-16,4-17-7 0,-67-46 4 0,0 0-4 15,69 26 4-15,2-15-4 0,-4 1-878 0</inkml:trace>
  <inkml:trace contextRef="#ctx0" brushRef="#br0" timeOffset="82702.03">873 6545 252 0,'0'81'0'16,"0"-81"37"-16,0 0-37 0,9 116 38 0,9 26-38 15,-18-142 39-15,0 0-39 0,23 154 40 0,3 12-40 16,-26-166 41-16,0 0-41 0,28 170 42 0,4 3-42 15,-32-173 43-15,0 0-43 0,32 164 44 0,3-10-44 16,-35-154 30-16,0 0-30 0,37 151 30 0,7 3-30 16,-44-154 22-16,0 0-22 0,46 156 23 0,7-2-23 0,-53-154 12 15,0 0-12-15,55 157 12 0,-1-3-12 0,-54-154 8 16,0 0-8-16,64 161 9 0,-1 9-9 0,-63-170 2 0,0 0-2 16,67 157 2-16,-7-20-2 0,-60-137 0 0,0 0 0 15,53 118 0-15,-9-20 0 0,-44-98 0 0,0 0 0 16,34 83 1-16,1-10-1 0,-35-73 1 0,0 0-1 15,27 62 2-15,-1-15-2 0,-26-47 3 0,0 0-3 16,23 36 4-16,0-17-4 0,-23-19 11 0,0 0-11 0,32 7 12 16,5-17-12-16,-37 10 18 0,0 0-18 0,44-23 19 15,14-13-19-15,-58 36 24 0,0 0-24 0,56-40 25 16,3-1-25-16,-59 41 25 0,0 0-25 0,58-38 26 16,-5 3-26-16,-53 35 23 0,0 0-23 0,51-33 23 15,-7 0-23-15,-44 33 16 0,0 0-16 0,46-27 17 16,7-4-17-16,-6 1-672 0</inkml:trace>
  <inkml:trace contextRef="#ctx0" brushRef="#br0" timeOffset="123735.61">1970 13367 1166 0,'0'0'0'0,"-26"-28"0"0,26 28 26 0,0 0-26 0,-23-21 27 15,-5-8-27-15,28 29 70 0,0 0-70 0,-27-24 71 16,10 10-71-16,17 14 51 0,0 0-51 0,-20-4 52 16,-1 6-52-16,21-2 16 0,0 0-16 0,-37 24 17 15,-21 34-17-15,58-58 10 0,0 0-10 0,-55 89 10 16,11 41-10-16,44-130 8 0,0 0-8 0,-32 140 8 15,9 4-8-15,23-144 3 0,0 0-3 0,-12 133 3 16,15-29-3-16,-3-104 0 0,0 0 0 0,9 78 1 0,9-33-1 16,-18-45 0-16,0 0 0 0,32 23 0 0,5-23 0 15,-37 0-1-15,0 0 1 0,44-26 0 0,2-35 0 16,-46 61-1-16,0 0 1 0,44-85-1 0,-4-22 1 16,-40 107-1-16,0 0 1 0,41-118-1 0,-9 1 1 15,-32 117-1-15,0 0 1 0,31-123 0 0,-8-2 0 16,-23 125 0-16,0 0 0 0,23-118 0 0,-9 27 0 15,-14 91 0-15,0 0 0 0,7-73 0 0,-1 37 0 0,-6 36 0 16,0 0 0-16,5-16 0 0,-1 25 0 0,-4-9 0 16,0 0 0-16,8 40 0 0,1 36 0 0,-9-76 0 0,0 0 0 15,11 91 1-15,6 18-1 0,-17-109 0 0,0 0 0 16,23 109 1-16,0-12-1 0,-23-97 0 0,0 0 0 16,30 85 0-16,-2-19 0 0,-28-66 0 0,0 0 0 15,27 52 0-15,-4-16 0 0,-23-36 0 0,0 0 0 0,23 24 0 16,-2-13 0-16,-21-11 0 0,0 0 0 0,14 0 1 15,4-5-1-15,-18 5 2 0,0 0-2 0,10-16 2 16,3-12-2-16,-13 28 4 0,0 0-4 0,5-38 4 16,-2-17-4-16,-3 55 9 0,0 0-9 0,2-73 9 15,-4-20-9-15,2 93 15 0,0 0-15 0,-3-104 16 16,-6-10-16-16,9 114 21 0,0 0-21 0,-9-113 22 16,-1 1-22-16,10 112 21 0,0 0-21 0,-13-104 22 15,3 19-22-15,10 85 24 0,0 0-24 0,-16-69 25 16,-2 20-25-16,18 49 25 0,0 0-25 0,-14-32 25 15,0 13-25-15,14 19 24 0,0 0-24 0,-9-13 25 16,0 8-25-16,9 5 24 0,0 0-24 0,-14 7 25 0,-3 14-25 16,17-21 19-16,0 0-19 0,-14 41 20 0,8 22-20 15,6-63 9-15,0 0-9 0,0 76 10 0,9 9-10 16,-9-85 3-16,0 0-3 0,14 90 4 0,13-6-4 16,-27-84 1-16,0 0-1 0,28 78 1 0,7-5-1 15,-35-73-1-15,0 0 1 0,37 62 0 0,7-13 0 16,-44-49-4-16,0 0 4 0,46 34-4 0,5-11 4 15,-51-23-8-15,0 0 8 0,53 9-7 0,2-15 7 0,-55 6-8 16,0 0 8-16,55-19-7 0,-6-14 7 0,-49 33-6 16,0 0 6-16,46-48-5 0,-2-9 5 0,-44 57-5 0,0 0 5 15,35-64-5-15,-3-4 5 0,-32 68-6 0,0 0 6 16,28-81-5-16,-10-16 5 0,-18 97-6 0,0 0 6 16,12-105-5-16,-7-8 5 0,-5 113-8 0,0 0 8 15,-5-111-7-15,-7 1 7 0,12 110-7 0,0 0 7 16,-18-106-6-16,-1 9 6 0,19 97-3 0,0 0 3 15,-23-83-2-15,-4 22 2 0,27 61-1 0,0 0 1 0,-23-41 0 16,11 17 0-16,12 24 0 0,0 0 0 0,-10-12 0 16,1 10 0-16,9 2 1 0,0 0-1 0,-13 24 2 15,-1 37-2-15,14-61 4 0,0 0-4 0,-12 79 5 16,15 15-5-16,-3-94 5 0,0 0-5 0,9 98 5 16,9 11-5-16,-18-109 3 0,0 0-3 0,23 102 4 15,5-10-4-15,-28-92 3 0,0 0-3 0,35 82 3 16,1-15-3-16,-36-67 2 0,0 0-2 0,42 61 3 15,2-18-3-15,-44-43 1 0,0 0-1 0,49 31 2 16,6-14-2-16,-55-17 0 0,0 0 0 0,55 5 1 0,-6-11-1 16,-49 6 0-16,0 0 0 0,44-18 0 0,-10-15 0 15,-34 33-1-15,0 0 1 0,26-43 0 0,-5-12 0 16,-21 55-1-16,0 0 1 0,11-63 0 0,-11-9 0 16,0 72-1-16,0 0 1 0,-9-75-1 0,-5 1 1 15,14 74-1-15,0 0 1 0,-19-69-1 0,-6 15 1 16,25 54-1-16,0 0 1 0,-19-35-1 0,6 23 1 15,13 12-1-15,0 0 1 0,-10 21-1 0,-4 34 1 16,14-55-1-16,0 0 1 0,-9 68-1 0,10 3 1 0,-1-71-3 16,0 0 3-16,13 69-2 0,10-3 2 0,-23-66-6 15,0 0 6-15,31 57-6 0,1-10 6 0,-32-47-12 16,0 0 12-16,35 36-11 0,1-10 11 0,-36-26-18 0,0 0 18 16,33 14-18-16,-1-12 18 0,-32-2-19 0,0 0 19 15,35-6-19-15,1-6 19 0,-36 12-13 0,0 0 13 16,31-24-13-16,-2-14 13 0,-29 38-7 0,0 0 7 15,23-50-7-15,-1-9 7 0,-22 59-4 0,0 0 4 16,27-69-4-16,-1-9 4 0,-26 78-1 0,0 0 1 16,23-81 0-16,-5 3 0 0,-18 78 0 0,0 0 0 0,19-64 0 15,4 22 0-15,-23 42 2 0,0 0-2 0,25-21 2 16,-2 21-2-16,-23 0 6 0,0 0-6 0,23 14 6 16,-6 5-6-16,-17-19 9 0,0 0-9 0,20 19 9 15,-3-5-9-15,-17-14 9 0,0 0-9 0,18 10 10 16,-4-6-10-16,-14-4 5 0,0 0-5 0,14 0 6 15,-1-2-6-15,-13 2 3 0,0 0-3 0,19-5 4 16,8-11-4-16,-27 16 2 0,0 0-2 0,26-15 3 0,0-2-3 16,-26 17 3-16,0 0-3 0,25-16 3 0,5 2-3 15,-30 14 3-15,0 0-3 0,28-12 4 0,2-2-4 16,-30 14 3-16,0 0-3 0,32-14 3 0,0 0-3 16,-32 14 6-16,0 0-6 0,28-17 6 0,2-9-6 15,-30 26 6-15,0 0-6 0,28-31 7 0,-5-12-7 16,-23 43 8-16,0 0-8 0,21-42 9 0,-5 1-9 0,-16 41 12 15,0 0-12-15,13-38 12 0,-10 5-12 0,-3 33 15 16,0 0-15-16,0-26 16 0,0 12-16 0,0 14 16 16,0 0-16-16,0 0 17 0,-3-5-17 0,3 5 14 15,0 0-14-15,-6 12 15 0,-3 17-15 0,9-29 8 0,0 0-8 16,-5 31 9-16,5-10-9 0,0-21 1 16,0 0-1-16,2 11 2 0,-2-11-2 0,0 0 0 0,0 0 0 15,0 0 0-15,3 7 0 0,-3-7-4 0,0 0 4 16,0 0-3-16,0 0 3 0,0 0-9 0,0 0 9 15,11-14-8-15,-4 2 8 0,-7 12-10 0,0 0 10 16,5-13-10-16,-1 5 10 0,-4 8-7 0,0 0 7 16,9-2-7-16,5 4 7 0,-14-2-9 0,0 0 9 15,18 8-8-15,1 1 8 0,-19-9-9 0,0 0 9 0,21 12-8 16,-5 0 8-16,-16-12-8 0,0 0 8 0,21 7-8 16,2-7 8-16,-23 0-6 0,0 0 6 0,23-3-5 15,-2-4 5-15,-21 7-4 0,0 0 4 0,23-17-3 16,5-18 3-16,-28 35-2 0,0 0 2 0,27-43-2 15,-8-6 2-15,-19 49 0 0,0 0 0 0,21-48 0 16,2-2 0-16,-23 50 0 0,0 0 0 0,21-61 1 16,-13-15-1-16,-8 76 4 0,0 0-4 0,7-87 4 0,-2-20-4 15,-5 107 12-15,0 0-12 0,0-102 12 0,-4 12-12 16,4 90 19-16,0 0-19 0,-5-71 20 0,-4 33-20 16,9 38 25-16,0 0-25 0,-2-19 25 0,-5 14-25 15,7 5 25-15,0 0-25 0,-5 24 26 0,0 42-26 16,5-66 21-16,0 0-21 0,-4 88 21 0,10 9-21 15,-6-97 13-15,0 0-13 0,17 97 13 0,15-9-13 16,-32-88 8-16,0 0-8 0,49 73 8 0,10-20-8 0,-59-53 2 16,0 0-2-16,63 40 2 0,1-19-2 0,-64-21 0 15,0 0 0-15,61 9 0 0,-10-15 0 0,-51 6-1 16,0 0 1-16,46-12-1 0,-7-5 1 0,-39 17-1 16,0 0 1-16,32-26-1 0,-4-10 1 0,-28 36-2 0,0 0 2 15,18-47-1-15,-9-8 1 0,-9 55-1 0,0 0 1 16,0-61 0-16,-9 2 0 0,9 59 0 0,0 0 0 15,-14-45 0-15,5 19 0 0,9 26 0 0,0 0 0 16,-9-14 0-16,9 14 0 0,0 0 1 0,0 0-1 16,-12 11 1-16,-4 32-1 0,16-43 2 0,0 0-2 0,-13 59 2 15,13 8-2-15,0-67 1 0,0 0-1 0,6 63 2 16,11-4-2-16,-17-59 1 0,0 0-1 0,22 51 1 16,2-9-1-16,-24-42 0 0,0 0 0 0,30 29 0 15,2-13 0-15,-32-16-6 0,0 0 6 0,32 7-6 16,-9-14 6-16,-23 7-25 0,0 0 25 0,17-24-24 15,1-21 24-15,-18 45-24 0,0 0 24 0,10-61-24 16,-11-8 24-16,1-2-1440 0</inkml:trace>
  <inkml:trace contextRef="#ctx0" brushRef="#br0" timeOffset="123933.78">5046 11354 1188 0,'0'0'0'0,"8"5"0"0,6 8 0 0,-14-13-3 16,0 0 3-16,17 8-3 0,1-1 3 0,-18-7-11 15,0 0 11-15,19-2-10 0,3-6 10 0,-22 8 0 16,0 0 0-16,22-23 0 0,10-15 0 0,-32 38 0 16,0 0 0-16,37-50 0 0,0-5 0 0,-37 55 0 15,0 0 0-15,41-63 0 0,-2-1 0 0,1-5-811 16</inkml:trace>
  <inkml:trace contextRef="#ctx0" brushRef="#br0" timeOffset="124686.06">2427 14002 1099 0,'0'0'0'0,"0"0"0"0,0 0 0 15,0 0 4-15,0 0-4 0,0 0 5 0,0 0-5 16,0 0 12-16,0 0-12 0,0 40 13 0,-2 15-13 15,2-55 55-15,0 0-55 0,0 87 56 0,0 34-56 16,0-121 54-16,0 0-54 0,9 147 55 0,2 16-55 16,-11-163 53-16,0 0-53 0,12 180 54 0,7 15-54 0,-19-195 36 15,0 0-36-15,22 184 37 0,2-15-37 0,-24-169 14 16,0 0-14-16,27 152 15 0,-6-15-15 16,-21-137 4-16,0 0-4 0,19 120 5 0,3-20-5 0,-22-100 0 15,0 0 0-15,19 85 0 0,-1-21 0 0,-1 2-1119 16</inkml:trace>
  <inkml:trace contextRef="#ctx0" brushRef="#br0" timeOffset="125035.83">2364 14251 953 0,'0'0'0'0,"0"0"0"16,0 0 0-16,0 0 8 0,0 0-8 0,0 0 9 16,0 0-9-16,0 0 3 0,0 0-3 0,8-10 3 15,10 3-3-15,-18 7 8 0,0 0-8 0,23-4 9 16,9 4-9-16,-32 0 17 0,0 0-17 0,44 6 17 16,14 6-17-16,-58-12 29 0,0 0-29 0,64 19 29 15,-1 7-29-15,-63-26 34 0,0 0-34 0,60 34 34 0,-11 6-34 16,-49-40 38-16,0 0-38 0,41 42 38 0,-6-4-38 15,-35-38 36-15,0 0-36 0,27 36 36 0,-11-1-36 16,-16-35 34-16,0 0-34 0,7 29 35 0,-11-3-35 16,4-26 25-16,0 0-25 0,-10 26 26 0,-12 5-26 0,22-31 17 15,0 0-17-15,-17 24 18 0,6-10-18 0,11-14 6 16,0 0-6-16,-12 7 7 0,1-2-7 0,-1 1-1042 16</inkml:trace>
  <inkml:trace contextRef="#ctx0" brushRef="#br0" timeOffset="126920.01">3238 13919 796 0,'0'0'0'15,"0"0"0"-15,0-12 0 0,0 12 1 0,0 0-1 16,-3-14 2-16,-15-3-2 0,18 17 3 0,0 0-3 15,-17-12 4-15,1 5-4 0,16 7 43 0,0 0-43 16,-30 15 43-16,-20 25-43 0,50-40 76 0,0 0-76 0,-51 61 76 16,7 11-76-16,44-72 78 0,0 0-78 0,-37 85 79 15,11 2-79-15,26-87 24 0,0 0-24 0,-11 77 24 16,8-13-24-16,3-64 16 0,0 0-16 0,8 45 17 0,15-20-17 16,-23-25 7-16,0 0-7 0,29-2 8 0,9-26-8 15,-38 28 0-15,0 0 0 0,37-46 0 0,-1-17 0 16,-36 63-3-16,0 0 3 0,37-71-2 0,-2-10 2 15,-35 81 0-15,0 0 0 0,32-85 0 0,-4 2 0 16,-28 83 2-16,0 0-2 0,21-69 2 0,-7 17-2 16,-14 52 8-16,0 0-8 0,14-33 9 0,-8 12-9 15,-6 21 21-15,0 0-21 0,7-7 22 0,2 14-22 0,-9-7 27 16,0 0-27-16,5 16 28 0,5 13-28 0,-10-29 25 16,0 0-25-16,16 30 26 0,0-4-26 0,-16-26 14 15,0 0-14-15,21 22 14 0,2-1-14 0,-23-21 6 16,0 0-6-16,23 16 6 0,-2-10-6 0,-21-6 6 15,0 0-6-15,20 2 6 0,-8-4-6 0,-12 2 7 0,0 0-7 16,14-6 7-16,-5-8-7 0,-9 14 10 0,0 0-10 16,9-19 11-16,-4-2-11 0,-5 21 22 0,0 0-22 15,4-24 23-15,-4 3-23 0,0 21 30 0,0 0-30 16,0-16 31-16,0 6-31 0,0 10 33 0,0 0-33 0,0 0 33 16,0 0-33-16,0 0 28 0,0 0-28 0,0 0 28 15,19 5-28-15,-19-5 24 0,0 0-24 0,18 12 24 16,8 7-24-16,-26-19 16 0,0 0-16 0,27 24 17 15,-3 4-17-15,-24-28 8 0,0 0-8 0,27 31 9 16,-10-5-9-16,-17-26 6 0,0 0-6 0,13 26 6 16,-8 0-6-16,-5-26 4 0,0 0-4 0,0 31 5 15,0 2-5-15,0-33 6 0,0 0-6 0,-3 33 6 16,-3-7-6-16,6-26 2 0,0 0-2 0,-3 23 3 16,1-4-3-16,2-19 0 0,0 0 0 0,-4 15 1 0,4-6-1 15,0-9 0-15,0 0 0 0,0 0 0 0,9-5 0 16,-9 5-1-16,0 0 1 0,9-23-1 0,5-17 1 15,-14 40-2-15,0 0 2 0,13-60-2 0,-3-25 2 16,-10 85-2-16,0 0 2 0,12-102-1 0,3-12 1 16,-15 114 0-16,0 0 0 0,14-125 0 0,0-12 0 15,-14 137 0-15,0 0 0 0,16-121 1 0,-6 36-1 16,-10 85 3-16,0 0-3 0,6-58 4 0,-3 19-4 0,-3 39 7 16,0 0-7-16,4-24 8 0,-3 12-8 0,-1 12 10 15,0 0-10-15,7 4 11 0,4 23-11 0,-11-27 11 16,0 0-11-16,23 37 11 0,12-1-11 0,-35-36 10 15,0 0-10-15,41 29 11 0,5-4-11 0,-46-25 10 0,0 0-10 16,49 24 10-16,-5 5-10 0,-44-29 2 0,0 0-2 16,37 31 2-16,0-6-2 0,-37-25 0 0,0 0 0 15,30 24 0-15,-7 2 0 0,-23-26-1 0,0 0 1 0,14 29-1 16,-8 1 1-16,-6-30-3 0,0 0 3 0,-2 36-3 16,-16 14 3-16,18-50-4 0,0 0 4 0,-23 52-3 15,-3-3 3-15,26-49-4 0,0 0 4 0,-28 46-4 16,1 3 4-16,27-49-3 0,0 0 3 0,-21 45-3 15,7-16 3-15,14-29-2 0,0 0 2 0,-9 23-1 16,7-8 1-16,2-15-2 0,0 0 2 0,0 11-1 16,0-4 1-16,0-7-1 0,0 0 1 0,0 0-1 15,0 0 1-15,0 0-1 0,0 0 1 0,9-16 0 16,5-15 0-16,-14 31 0 0,0 0 0 0,14-42 0 16,-5-3 0-16,-9 45 1 0,0 0-1 0,9-59 1 15,5-13-1-15,-14 72 5 0,0 0-5 0,14-83 5 0,-5-6-5 16,-9 89 11-16,0 0-11 0,3-93 12 0,3-4-12 15,-6 97 18-15,0 0-18 0,3-88 19 0,8 10-19 16,-11 78 17-16,0 0-17 0,12-61 17 0,-3 22-17 16,-9 39 15-16,0 0-15 0,9-18 16 0,1 18-16 15,-10 0 13-15,0 0-13 0,18 23 13 0,5 29-13 16,-23-52 7-16,0 0-7 0,26 57 7 0,3 7-7 16,-29-64 4-16,0 0-4 0,30 57 4 0,1 2-4 0,-31-59 2 15,0 0-2-15,29 46 3 0,-3-14-3 0,-26-32 1 16,0 0-1-16,27 19 1 0,1-14-1 0,-28-5-1 15,0 0 1-15,21-4 0 0,-2-3 0 0,-19 7-3 0,0 0 3 16,14-17-3-16,2-12 3 0,-16 29-4 0,0 0 4 16,11-40-3-16,1-5 3 0,-12 45-5 0,0 0 5 15,9-43-5-15,2 5 5 0,-11 38-4 0,0 0 4 16,12-30-3-16,-3 11 3 0,-9 19-2 0,0 0 2 0,14-7-2 16,-5 7 2-16,-9 0-1 0,0 0 1 0,17 12-1 15,3 2 1-15,-20-14-2 0,0 0 2 0,17 18-1 16,1-5 1-16,-18-13-3 0,0 0 3 0,14 12-2 15,-1 4 2-15,-13-16-5 0,0 0 5 0,5 12-4 16,-5-12 4-16,0 0-6 0,0 0 6 0,0 0-5 16,5-22 5-16,-5 22-8 0,0 0 8 0,4-26-7 15,1-7 7-15,-5 33-8 0,0 0 8 0,9-37-8 16,3-2 8-16,-12 39-8 0,0 0 8 0,11-49-8 16,-6-3 8-16,-5 52-6 0,0 0 6 0,7-53-5 15,-2 6 5-15,-5 47-3 0,0 0 3 0,14-40-2 16,8 9 2-16,-22 31-1 0,0 0 1 0,28-24-1 0,9 6 1 15,-37 18 0-15,0 0 0 0,40-12 0 0,1 4 0 16,-41 8 0-16,0 0 0 0,41-9 0 0,3 2 0 16,-44 7 0-16,0 0 0 0,37-7 1 0,-2 0-1 15,-35 7 0-15,0 0 0 0,26-7 1 0,3 2-1 16,-29 5 1-16,0 0-1 0,17-2 2 0,-4 4-2 16,-13-2 2-16,0 0-2 0,5 9 3 0,0 8-3 0,-5-17 2 15,0 0-2-15,0 24 3 0,-14 11-3 0,14-35 3 16,0 0-3-16,-14 41 4 0,-4 3-4 0,18-44 4 15,0 0-4-15,-12 45 4 0,1 3-4 0,11-48 2 0,0 0-2 16,-8 42 2-16,4-8-2 0,4-34 0 0,0 0 0 16,-5 25 0-16,1-8 0 0,4-17-2 0,0 0 2 15,0 14-1-15,0-6 1 0,0-8-6 0,0 0 6 16,0 0-5-16,0 0 5 0,0 0-9 0,0 0 9 16,0-8-9-16,4-11 9 0,-4 19-10 0,0 0 10 15,0-40-10-15,0-10 10 0,0 50-5 0,0 0 5 16,0-63-4-16,-9-6 4 0,9 69-2 0,0 0 2 0,-12-81-2 15,-4-14 2-15,16 95-1 0,0 0 1 0,-25-102 0 16,-3 5 0-16,28 97 2 0,0 0-2 0,-28-83 3 16,1 27-3-16,27 56 12 0,0 0-12 0,-21-40 13 15,10 21-13-15,11 19 21 0,0 0-21 0,-8-5 22 16,-1 9-22-16,9-4 22 0,0 0-22 0,-6 27 23 16,3 32-23-16,3-59 19 0,0 0-19 0,3 71 19 15,17 2-19-15,-20-73 13 0,0 0-13 0,26 69 14 0,11-5-14 16,-37-64 7-16,0 0-7 0,44 57 7 0,6-10-7 15,-50-47 3-15,0 0-3 0,49 34 3 0,1-8-3 16,-50-26 2-16,0 0-2 0,40 18 2 0,-8-8-2 16,-32-10 1-16,0 0-1 0,19 7 1 0,-6-3-1 15,-13-4 0-15,0 0 0 0,0 0 1 0,0 0-1 16,0 0-2-16,0 0 2 0,0 0-2 0,-7-16 2 16,1 0-1601-16</inkml:trace>
  <inkml:trace contextRef="#ctx0" brushRef="#br0" timeOffset="129369.83">2020 7126 102 0,'0'0'0'16,"0"0"0"-16,-22-3 0 0,22 3 14 0,0 0-14 15,-14-2 15-15,9 2-15 0,5 0 49 0,0 0-49 16,0 0 49-16,0 0-49 0,0 0 56 0,0 0-56 0,5 5 57 16,17-1-57-16,-22-4 64 0,0 0-64 0,37 0 64 15,21 0-64-15,-58 0 42 0,0 0-42 0,77-10 43 16,17-8-43-16,-94 18 37 0,0 0-37 0,113-27 38 16,19-15-38-16,-132 42 34 0,0 0-34 0,143-52 35 15,7-12-35-15,-150 64 45 0,0 0-45 0,164-69 46 16,2 1-46-16,-166 68 40 0,0 0-40 0,171-65 41 15,11-15-41-15,-182 80 37 0,0 0-37 0,185-83 38 16,9-4-38-16,-194 87 29 0,0 0-29 0,188-86 30 16,-2 1-30-16,-186 85 24 0,0 0-24 0,180-88 25 15,-4-13-25-15,-176 101 19 0,0 0-19 0,171-90 19 0,-7 11-19 16,-164 79 22-16,0 0-22 0,162-75 22 0,1 3-22 16,-163 72 22-16,0 0-22 0,157-64 23 0,-13-2-23 15,-144 66 18-15,0 0-18 0,136-59 19 0,-14 11-19 16,-122 48 18-16,0 0-18 0,118-40 18 0,-10 7-18 15,-108 33 17-15,0 0-17 0,104-29 17 0,-7-3-17 16,-97 32 23-16,0 0-23 0,93-29 23 0,-12-7-23 0,-81 36 26 16,0 0-26-16,73-35 27 0,-10 11-27 0,-63 24 26 15,0 0-26-15,53-18 26 0,-16 6-26 0,-37 12 26 16,0 0-26-16,23-8 26 0,-11 1-26 0,-12 7 23 16,0 0-23-16,0 0 23 0,9-4-23 0,-9 4 18 15,0 0-18-15,0 0 19 0,0 0-19 0,0 0 15 0,0 0-15 16,0 0 16-16,-12 7-16 0,12-7 11 0,0 0-11 15,-20 9 11-15,-20 6-11 0,40-15 8 0,0 0-8 0,-44 18 9 16,-11 4-9-16,55-22 2 0,0 0-2 0,-62 30 2 16,-15 4-2-16,-4 1-1176 0</inkml:trace>
  <inkml:trace contextRef="#ctx0" brushRef="#br0" timeOffset="130669.5">2245 9061 662 0,'0'0'0'0,"0"0"0"16,0 0 0-16,0 0 9 0,0 0-9 0,0 0 9 15,0 0-9-15,0 0 14 0,0 0-14 0,0 0 14 16,0 0-14-16,0 0 10 0,0 0-10 0,0 0 10 16,0 0-10-16,0 0 9 0,0 0-9 0,0 0 9 15,0 0-9-15,0 0 7 0,0 0-7 0,0 0 8 0,29 0-8 16,-29 0 7-16,0 0-7 0,38 0 8 0,14-5-8 16,-52 5 8-16,0 0-8 0,61-12 8 0,17-7-8 15,-78 19 8-15,0 0-8 0,85-24 8 0,6-4-8 16,-91 28 12-16,0 0-12 0,99-33 13 0,10-12-13 15,-109 45 18-15,0 0-18 0,117-59 18 0,5-3-18 16,-122 62 28-16,0 0-28 0,127-73 29 0,14-3-29 16,-141 76 37-16,0 0-37 0,157-88 37 0,5-2-37 15,-162 90 46-15,0 0-46 0,162-95 46 0,1-4-46 0,-163 99 41 16,0 0-41-16,155-93 41 0,5 6-41 16,-160 87 38-16,0 0-38 0,155-85 38 0,4 4-38 0,-159 81 29 15,0 0-29-15,161-83 30 0,-8 3-30 0,-153 80 27 16,0 0-27-16,155-72 27 0,6 2-27 0,-161 70 21 0,0 0-21 15,153-64 21-15,-3 4-21 0,-150 60 18 0,0 0-18 16,140-57 19-16,-13 0-19 0,-127 57 17 0,0 0-17 0,123-52 18 16,11 5-18-16,-134 47 15 0,0 0-15 0,122-45 15 15,-4 0-15-15,-118 45 19 0,0 0-19 0,117-45 19 16,-3 0-19-16,-114 45 18 0,0 0-18 0,108-43 19 16,-18-2-19-16,-90 45 18 0,0 0-18 0,86-47 18 15,-1-2-18-15,-85 49 17 0,0 0-17 0,72-46 18 16,-5 6-18-16,-67 40 21 0,0 0-21 0,55-33 22 15,-22 7-22-15,-33 26 22 0,0 0-22 0,25-17 23 16,-14 8-23-16,-11 9 25 0,0 0-25 0,0 0 26 16,5-12-26-16,-5 12 23 0,0 0-23 0,0 0 23 15,0 0-23-15,0 0 19 0,0 0-19 0,-7-7 19 16,-23-7-19-16,30 14 15 0,0 0-15 0,-49-15 16 16,-29-6-16-16,2 2-1371 0</inkml:trace>
  <inkml:trace contextRef="#ctx0" brushRef="#br0" timeOffset="133587.93">3145 15241 975 0,'0'0'0'0,"0"0"0"0,0 0 0 15,0 0 14-15,0 0-14 0,0 0 14 0,32-7-14 0,-32 7 61 16,0 0-61-16,39-9 62 0,15-10-62 0,-54 19 70 15,0 0-70-15,67-32 70 0,25-17-70 0,-92 49 65 16,0 0-65-16,99-60 65 0,14-13-65 0,-113 73 42 16,0 0-42-16,121-87 43 0,6-11-43 0,-127 98 44 0,0 0-44 15,145-108 45-15,8-4-45 0,-153 112 42 0,0 0-42 16,163-116 42-16,-10-3-42 0,-153 119 34 0,0 0-34 16,150-116 35-16,7 5-35 0,-157 111 30 0,0 0-30 0,150-107 31 15,-5 1-31-15,-145 106 25 0,0 0-25 0,130-102 26 16,-8 10-26-16,-122 92 22 0,0 0-22 0,113-97 22 15,-6 6-22-15,-107 91 24 0,0 0-24 0,101-90 24 16,-15 5-24-16,-86 85 29 0,0 0-29 0,82-85 29 16,-7-12-29-16,-75 97 31 0,0 0-31 0,67-104 31 15,2-1-31-15,-69 105 26 0,0 0-26 0,58-109 27 16,-17-4-27-16,-41 113 21 0,0 0-21 0,32-114 21 16,-11 5-21-16,-21 109 14 0,0 0-14 0,10-113 15 15,-6-1-15-15,-4 114 12 0,0 0-12 0,-4-121 13 16,-4 0-13-16,8 121 9 0,0 0-9 0,-14-128 9 15,-9-4-9-15,23 132 7 0,0 0-7 0,-30-135 7 0,-4-1-7 16,34 136 5-16,0 0-5 0,-39-134 6 0,2 11-6 16,37 123 5-16,0 0-5 0,-31-105 6 0,-7 24-6 15,38 81 5-15,0 0-5 0,-44-73 5 0,-14 2-5 16,58 71 4-16,0 0-4 0,-67-61 4 0,-7 16-4 16,74 45 2-16,0 0-2 0,-85-36 3 0,-10 3-3 15,95 33 1-15,0 0-1 0,-104-28 2 0,-5 4-2 0,109 24 0 16,0 0 0-16,-111-19 1 0,1 5-1 0,110 14 0 15,0 0 0-15,-118-7 0 0,-2 7 0 0,120 0 0 16,0 0 0-16,-122 4 0 0,4 1 0 0,118-5-1 0,0 0 1 16,-123 14 0-16,-11 12 0 0,134-26-1 0,0 0 1 15,-136 36-1-15,-9 11 1 0,145-47-3 0,0 0 3 16,-144 54-2-16,-1-1 2 0,145-53-4 0,0 0 4 16,-145 61-3-16,-3 3 3 0,148-64-5 0,0 0 5 0,-148 67-4 15,12-6 4-15,136-61-6 0,0 0 6 16,-136 69-6-16,1 12 6 0,135-81-6 0,0 0 6 0,-140 82-5 15,-6 1 5-15,146-83-6 0,0 0 6 0,-148 85-6 16,12 1 6-16,136-86-7 0,0 0 7 0,-136 94-6 16,-3 3 6-16,139-97-6 0,0 0 6 0,-131 96-5 15,4 3 5-15,127-99-5 0,0 0 5 0,-120 102-4 16,11 7 4-16,109-109-4 0,0 0 4 0,-108 114-4 16,13 6 4-16,95-120-3 0,0 0 3 0,-95 118-3 15,8-1 3-15,87-117-3 0,0 0 3 0,-77 113-2 16,4 1 2-16,73-114-3 0,0 0 3 0,-61 109-2 0,9-5 2 15,52-104-3-15,0 0 3 0,-44 111-3 0,9 13 3 16,35-124-5-16,0 0 5 0,-28 140-4 0,10 13 4 16,18-153-6-16,0 0 6 0,-3 174-5 0,15 24 5 15,-12-198-7-15,0 0 7 0,26 207-7 0,15 8 7 16,-41-215-10-16,0 0 10 0,51 204-9 0,16-15 9 16,-67-189-11-16,0 0 11 0,81 171-11 0,18-15 11 15,-99-156-11-15,0 0 11 0,110 130-11 0,-1-27 11 16,-109-103-12-16,0 0 12 0,120 87-12 0,10-11 12 15,-130-76-11-15,0 0 11 0,133 62-11 0,6-10 11 0,-139-52-11 16,0 0 11-16,141 32-10 0,2-19 10 0,-143-13-10 16,0 0 10-16,145-7-10 0,-1-22 10 0,-144 29-6 15,0 0 6-15,141-45-5 0,-5-9 5 0,-136 54-2 0,0 0 2 16,125-55-1-16,-12-6 1 0,-113 61-1 0,0 0 1 16,101-57 0-16,-15 7 0 0,-86 50 0 0,0 0 0 15,76-60 0-15,-4-20 0 0,-72 80 0 0,0 0 0 0,50-102 0 16,-29-23 0-16,-2 2-1407 0</inkml:trace>
  <inkml:trace contextRef="#ctx0" brushRef="#br0" timeOffset="137519.06">3768 9667 695 0,'0'0'0'0,"0"0"0"16,0 0 0-16,0 0 40 0,0 0-40 0,0 0 41 15,-23-19-41-15,23 19 110 0,0 0-110 0,-9-5 110 16,4-4-110-16,5 9 90 0,0 0-90 0,-6-3 91 16,-2-3-91-16,8 6 47 0,0 0-47 0,0 0 47 15,-9-3-47-15,9 3 28 0,0 0-28 0,0 17 28 16,0 28-28-16,0-45 20 0,0 0-20 0,0 69 20 16,5 23-20-16,-5-92 10 0,0 0-10 0,9 101 10 0,5 1-10 15,-14-102 6-15,0 0-6 0,12 97 6 0,4-9-6 16,-16-88 4-16,0 0-4 0,16 76 4 0,-7-12-4 15,-9-64 1-15,0 0-1 0,5 47 2 0,0-20-2 16,-5-27 0-16,0 0 0 0,6 16 1 0,-3-9-1 16,-3-7 1-16,0 0-1 0,0 0 2 0,0 0-2 15,0 0 3-15,0 0-3 0,0-10 3 0,0-29-3 16,0 39 7-16,0 0-7 0,4-50 7 0,1-10-7 16,-5 60 15-16,0 0-15 0,9-63 16 0,3-1-16 0,-12 64 24 15,0 0-24-15,16-60 24 0,11-1-24 0,-27 61 26 16,0 0-26-16,31-52 26 0,5 11-26 0,-36 41 26 0,0 0-26 15,40-30 27-15,-5 18-27 0,-35 12 14 0,0 0-14 16,32 2 15-16,2 14-15 0,-34-16 5 0,0 0-5 16,30 19 5-16,-7 3-5 0,-23-22 1 0,0 0-1 15,17 24 1-15,-3 1-1 0,-14-25 0 0,0 0 0 0,6 22 0 16,-6-1 0-16,0-21 0 0,0 0 0 0,-9 24 0 16,-11 9 0-16,20-33 0 0,0 0 0 15,-26 40 0-15,-9 3 0 0,35-43 0 0,0 0 0 16,-41 41 0-16,1-4 0 0,40-37 0 0,0 0 0 0,-34 26 1 15,11-7-1-15,23-19 1 0,0 0-1 0,-26 15 2 16,-4-2-2-16,30-13 0 0,0 0 0 0,-25 8 0 16,7-4 0-16,18-4-3 0,0 0 3 0,-12 0-2 15,7 0 2-15,-4 0-1184 0</inkml:trace>
  <inkml:trace contextRef="#ctx0" brushRef="#br0" timeOffset="139819.76">4399 9736 673 0,'0'0'0'16,"-3"-9"0"-16,1-15 0 0,2 24 25 0,0 0-25 16,-9-33 26-16,-3-3-26 0,12 36 33 0,0 0-33 0,-14-40 33 15,-13-3-33-15,27 43 29 0,0 0-29 0,-23-29 30 16,14 11-30-16,9 18 32 0,0 0-32 0,-17 9 33 15,-15 17-33-15,32-26 39 0,0 0-39 0,-28 43 40 16,5 19-40-16,23-62 21 0,0 0-21 0,-13 64 22 16,10-1-22-16,3-63 13 0,0 0-13 0,7 53 14 15,11-11-14-15,-18-42 7 0,0 0-7 0,19 26 7 16,7-14-7-16,-26-12 2 0,0 0-2 0,23 5 3 16,4-8-3-16,-27 3 0 0,0 0 0 0,19-9 1 15,-1-3-1-15,-18 12 1 0,0 0-1 0,12-19 2 16,-1-9-2-16,-11 28 4 0,0 0-4 0,3-31 4 15,3 0-4-15,-6 31 14 0,0 0-14 0,0-28 15 0,-4 7-15 16,4 21 27-16,0 0-27 0,-2-15 27 0,2 3-27 16,0 12 37-16,0 0-37 0,0-7 38 0,0 7-38 15,0 0 37-15,0 0-37 0,0 0 38 0,6 7-38 16,-6-7 36-16,0 0-36 0,9 15 36 0,-1 10-36 16,-8-25 23-16,0 0-23 0,18 24 24 0,1-5-24 0,-19-19 11 15,0 0-11-15,27 14 11 0,-1-7-11 0,-26-7 5 16,0 0-5-16,32 1 5 0,-9-6-5 0,-23 5 0 15,0 0 0-15,23-12 1 0,-2-9-1 0,-21 21 0 0,0 0 0 16,19-27 0-16,-6-8 0 0,-13 35 0 0,0 0 0 16,14-38 0-16,-5-2 0 0,-9 40 2 0,0 0-2 15,9-41 2-15,-4 1-2 0,-5 40 8 0,0 0-8 16,0-33 8-16,0 12-8 0,0 21 15 0,0 0-15 16,-4-14 16-16,4 4-16 0,0 10 19 0,0 0-19 0,0 0 20 15,0-7-20-15,0 7 22 0,0 0-22 0,0 0 23 16,0 0-23-16,0 0 18 0,0 0-18 0,4 12 19 15,-1 12-19-15,-3-24 12 0,0 0-12 0,6 31 12 16,4-1-12-16,-10-30 5 0,0 0-5 0,16 21 5 16,-2-4-5-16,-14-17 0 0,0 0 0 0,14 12 0 15,4-5 0-15,-18-7-4 0,0 0 4 0,18 0-3 16,-4-3 3-16,-14 3-10 0,0 0 10 0,12-11-9 16,-1-8 9-16,-11 19-10 0,0 0 10 0,12-29-10 15,-1-11 10-15,-11 40-9 0,0 0 9 0,8-45-8 0,-4-4 8 16,-4 49-3-16,0 0 3 0,2-50-2 15,1-10 2-15,-3 60-1 0,0 0 1 0,0-70 0 0,0-11 0 16,0 81 0-16,0 0 0 0,0-81 0 0,0 10 0 16,0 71 1-16,0 0-1 0,-3-59 1 0,1 21-1 15,2 38 2-15,0 0-2 0,0-24 3 0,2 12-3 16,-2 12 4-16,0 0-4 0,3 10 4 0,-3 26-4 16,0-36 6-16,0 0-6 0,0 57 7 0,0 20-7 15,0-77 6-15,0 0-6 0,-5 84 6 0,1 1-6 16,4-85 6-16,0 0-6 0,0 85 6 0,6-16-6 0,-6-69 2 15,0 0-2-15,7 54 2 0,3-18-2 0,-10-36 0 16,0 0 0-16,13 28 0 0,1-9 0 0,-14-19-6 16,0 0 6-16,14 9-5 0,0-18 5 0,-14 9-16 0,0 0 16 15,12-21-15-15,2-7 15 0,-14 28-7 0,0 0 7 16,15-36-6-16,0-4 6 0,-15 40-2 0,0 0 2 16,9-43-2-16,-3 5 2 0,-6 38 0 0,0 0 0 0,0-35 0 15,0 13 0-15,0 22 1 0,0 0-1 0,0-14 1 16,0 14-1-16,0 0 3 0,0 0-3 0,0 0 3 15,0 0-3-15,0 0 3 0,0 0-3 0,8 7 4 16,1 5-4-16,-9-12 2 0,0 0-2 0,9 16 2 16,10 4-2-16,-19-20 0 0,0 0 0 0,22 19 0 15,1-6 0-15,-23-13-1 0,0 0 1 0,28 8 0 16,7-8 0-16,-35 0-2 0,0 0 2 0,37-3-2 16,7-2 2-16,-44 5-3 0,0 0 3 0,43-7-3 15,-5-6 3-15,-38 13-4 0,0 0 4 0,37-12-4 16,-1-7 4-16,-36 19-5 0,0 0 5 0,31-22-5 15,-11-6 5-15,-20 28-5 0,0 0 5 0,17-31-4 0,1-2 4 16,-18 33-2-16,0 0 2 0,12-36-2 0,-1-9 2 16,-11 45 0-16,0 0 0 0,0-37 0 0,-4 10 0 15,4 27 1-15,0 0-1 0,-7-21 1 0,0 12-1 16,7 9 3-16,0 0-3 0,0 0 4 0,0 0-4 16,0 0 4-16,0 0-4 0,-14 6 4 0,-9 18-4 0,23-24 3 15,0 0-3-15,-26 36 3 0,12 4-3 0,14-40 0 16,0 0 0-16,-9 38 1 0,4-3-1 0,5-35-1 15,0 0 1-15,0 27-1 0,5-6 1 0,-5-21-11 16,0 0 11-16,3 14-11 0,-3-7 11 0,0-7-28 0,0 0 28 16,0 0-27-16,0 0 27 0,0 0-33 0,0 0 33 15,0 0-33-15,6-16 33 0,-6 16-32 0,0 0 32 16,3-27-32-16,-1-8 32 0,-2 35-29 0,0 0 29 16,4-40-29-16,-1-5 29 0,-3 45-22 0,0 0 22 15,0-50-22-15,0-7 22 0,0 57-12 0,0 0 12 16,0-62-12-16,2-15 12 0,-2 77-7 0,0 0 7 15,0-79-7-15,-5 3 7 0,5 76-3 0,0 0 3 0,-9-63-3 16,3 24 3-16,6 39 0 0,0 0 0 0,-3-28 0 16,3 14 0-16,0 14 3 0,0 0-3 0,0 0 4 15,-9 2-4-15,9-2 12 0,0 0-12 0,-10 22 13 16,1 23-13-16,9-45 18 0,0 0-18 0,-9 57 19 16,9 7-19-16,0-64 20 0,0 0-20 0,9 70 20 15,5-3-20-15,-14-67 19 0,0 0-19 0,23 62 20 16,5-6-20-16,-28-56 14 0,0 0-14 0,30 48 14 15,-4-3-14-15,-26-45 9 0,0 0-9 0,29 37 9 0,-3-10-9 16,-26-27 5-16,0 0-5 0,28 18 6 0,-1-6-6 16,-27-12 4-16,0 0-4 0,26 3 4 0,-3-6-4 15,-23 3 1-15,0 0-1 0,23-12 2 0,4-6-2 16,-27 18 1-16,0 0-1 0,22-24 1 0,-2-12-1 16,-20 36 3-16,0 0-3 0,18-37 3 0,-6 1-3 15,-12 36 6-15,0 0-6 0,9-40 6 0,0-1-6 16,-9 41 10-16,0 0-10 0,1-40 10 0,3 5-10 0,-4 35 16 15,0 0-16-15,0-26 17 0,0 7-17 0,0 19 17 16,0 0-17-16,0-8 18 0,0 8-18 0,0 0 18 16,0 0-18-16,0 0 18 0,-5 15-18 0,5-15 15 0,0 0-15 15,5 24 16-15,-2 6-16 0,-3-30 10 0,0 0-10 16,6 31 10-16,2-3-10 0,-8-28 5 0,0 0-5 16,15 26 5-16,-1-4-5 0,-14-22 1 0,0 0-1 15,17 17 2-15,1-8-2 0,-18-9 0 0,0 0 0 16,14 7 0-16,-14-7 0 0,0 0-1 0,0 0 1 0,9 0-1 15,-9 0 1-15,0 0-3 0,0 0 3 0,9-12-3 16,-4-4 3-16,-5 16-6 0,0 0 6 0,5-19-5 16,-1 2 5-16,-4 17-7 0,0 0 7 0,-4-16-6 15,3-4 6-15,1 20-6 0,0 0 6 0,-6-21-6 16,-3 5 6-16,9 16-5 0,0 0 5 0,-3-15-5 16,-2 6 5-16,5 9-4 0,0 0 4 0,-4-9-4 15,4 9 4-15,0 0-4 0,0 0 4 0,-5-10-3 16,5 10 3-16,0 0-2 0,0 0 2 0,5-14-2 15,0-1 2-15,-5 15-2 0,0 0 2 0,13-19-2 16,6-4 2-16,-19 23-2 0,0 0 2 0,27-26-1 0,3-3 1 16,-30 29-2-16,0 0 2 0,31-31-2 0,1 5 2 15,-32 26-3-15,0 0 3 0,32-23-2 0,-13 9 2 16,-19 14-2-16,0 0 2 0,18-3-2 0,-6 3 2 16,-12 0-1-16,0 0 1 0,16 8-1 0,5 17 1 15,-21-25-2-15,0 0 2 0,18 31-1 0,-4 5 1 16,-14-36-2-16,0 0 2 0,14 38-1 0,4 0 1 0,-18-38-4 15,0 0 4-15,17 33-3 0,-3-9 3 0,-14-24-6 16,0 0 6-16,15 21-5 0,-8-9 5 0,-7-12-6 16,0 0 6-16,5 12-6 0,-5-12 6 0,0 0-6 0,0 0 6 15,0 0-5-15,0 0 5 0,0 0-3 0,0 0 3 16,0 0-3-16,0-8 3 0,0 8-1 0,0 0 1 16,2-19 0-16,5-18 0 0,-7 37 0 0,0 0 0 15,9-41 1-15,1 4-1 0,-10 37 4 0,0 0-4 16,12-27 5-16,-3 8-5 0,-9 19 6 0,0 0-6 15,9-9 7-15,9 7-7 0,-18 2 6 0,0 0-6 0,23 0 7 16,0 9-7-16,-23-9 6 0,0 0-6 0,23 9 6 16,0-1-6-16,-23-8 4 0,0 0-4 0,26 4 5 15,6-8-5-15,-32 4 2 0,0 0-2 0,31-8 2 16,7-4-2-16,-38 12 4 0,0 0-4 0,35-21 4 16,-7-16-4-16,-28 37 3 0,0 0-3 0,21-39 3 15,-16-3-3-15,-5 42 2 0,0 0-2 0,-14-55 3 16,-26-18-3-16,-1-5-1151 0</inkml:trace>
  <inkml:trace contextRef="#ctx0" brushRef="#br0" timeOffset="144220.06">1866 5015 438 0,'0'0'0'0,"0"0"0"0,0 0 0 0,0 0 1 0,0 0-1 16,-32 23 1-16,-3 10-1 0,35-33 2 0,0 0-2 15,-49 45 3-15,-15 12-3 0,64-57 2 0,0 0-2 16,-77 71 2-16,-8 13-2 0,85-84 2 0,0 0-2 16,-86 97 2-16,-15 14-2 0,101-111 1 0,0 0-1 15,-102 125 2-15,-2 11-2 0,104-136 1 0,0 0-1 0,-101 142 1 16,2 0-1-16,99-142 1 0,0 0-1 0,-90 146 1 15,6 6-1-15,84-152 0 0,0 0 0 0,-78 154 1 16,11 3-1-16,67-157 1 0,0 0-1 0,-60 161 2 16,5 2-2-16,55-163 7 0,0 0-7 0,-40 161 8 15,22-9-8-15,18-152 16 0,0 0-16 0,0 139 17 16,20-11-17-16,-20-128 19 0,0 0-19 0,40 123 19 16,17-2-19-16,-57-121 21 0,0 0-21 0,72 129 22 15,11 19-22-15,-83-148 18 0,0 0-18 0,104 162 18 0,16 22-18 16,-120-184 17-16,0 0-17 0,123 188 17 0,-1-11-17 15,-122-177 13-15,0 0-13 0,113 175 13 0,-14-6-13 16,-99-169 8-16,0 0-8 0,86 158 8 0,4-18-8 16,-90-140 10-16,0 0-10 0,85 111 11 0,-6-35-11 15,-79-76 15-15,0 0-15 0,81 48 15 0,-1-27-15 16,-80-21 16-16,0 0-16 0,83-12 16 0,10-38-16 16,-93 50 23-16,0 0-23 0,92-87 24 0,-4-44-24 0,-88 131 24 15,0 0-24-15,92-158 25 0,6-15-25 0,-98 173 25 16,0 0-25-16,90-182 25 0,-12 13-25 0,-78 169 16 15,0 0-16-15,67-161 16 0,-16 3-16 0,2 4-665 16</inkml:trace>
  <inkml:trace contextRef="#ctx0" brushRef="#br0" timeOffset="149820.12">1139 11666 672 0,'0'0'0'0,"0"0"12"0,0 0-12 16,-19 15 13-16,-13 15-13 0,32-30 20 0,0 0-20 16,-35 36 20-16,3 2-20 0,32-38 13 0,0 0-13 15,-35 42 14-15,0 1-14 0,35-43 8 0,0 0-8 16,-37 48 9-16,-9 3-9 0,46-51 5 0,0 0-5 0,-44 57 6 16,-6 0-6-16,50-57 4 0,0 0-4 0,-51 64 4 15,-2 8-4-15,53-72 4 0,0 0-4 0,-54 73 4 16,-1 3-4-16,55-76 3 0,0 0-3 0,-53 83 4 15,2 6-4-15,51-89 3 0,0 0-3 0,-44 91 3 16,7 6-3-16,37-97 3 0,0 0-3 0,-30 102 4 16,7 14-4-16,23-116 7 0,0 0-7 0,-14 116 8 15,5-5-8-15,9-111 17 0,0 0-17 0,0 111 18 16,12 5-18-16,-12-116 28 0,0 0-28 0,23 121 29 16,5 3-29-16,-28-124 41 0,0 0-41 0,39 135 42 15,7 13-42-15,-46-148 49 0,0 0-49 0,58 167 49 16,11 26-49-16,-69-193 50 0,0 0-50 0,76 211 50 15,7 12-50-15,-83-223 46 0,0 0-46 0,90 232 46 0,-4 0-46 16,-86-232 40-16,0 0-40 0,88 228 40 0,-5-12-40 16,-83-216 40-16,0 0-40 0,81 186 40 0,-8-29-40 15,-73-157 39-15,0 0-39 0,72 140 40 0,0-5-40 16,-72-135 33-16,0 0-33 0,71 135 34 0,3 4-34 0,-74-139 27 16,0 0-27-16,71 128 28 0,-13-23-28 0,-58-105 23 15,0 0-23-15,51 89 23 0,-11-19-23 0,-40-70 16 16,0 0-16-16,36 59 16 0,-3-10-16 0,-33-49 11 15,0 0-11-15,30 40 12 0,-2-11-12 0,-28-29 8 0,0 0-8 16,22 19 9-16,-3-10-9 0,-19-9 8 0,0 0-8 16,18 3 8-16,5-1-8 0,-23-2 7 0,0 0-7 15,30-5 8-15,7-9-8 0,-37 14 6 0,0 0-6 16,40-23 7-16,6-10-7 0,-46 33 5 0,0 0-5 16,44-41 6-16,6-4-6 0,-50 45 4 0,0 0-4 15,51-54 5-15,10-5-5 0,-61 59 5 0,0 0-5 0,69-62 6 16,7 2-6-16,-76 60 8 0,0 0-8 0,78-64 9 15,3-6-9-15,-81 70 11 0,0 0-11 0,81-71 11 16,4 4-11-16,-85 67 16 0,0 0-16 0,86-64 17 16,-5 7-17-16,-81 57 19 0,0 0-19 0,73-50 20 15,-13 6-20-15,-60 44 19 0,0 0-19 0,58-40 19 16,-12-1-19-16,-46 41 13 0,0 0-13 0,38-40 13 16,-6 4-13-16,-32 36 8 0,0 0-8 0,20-50 8 15,-12-25-8-15,-8 75 5 0,0 0-5 0,-8-98 5 0,-21-24-5 16,3 0-1488-16</inkml:trace>
  <inkml:trace contextRef="#ctx0" brushRef="#br0" timeOffset="166271.76">4011 10527 931 0,'0'0'0'0,"0"0"0"16,27 9 0-16,-27-9 30 0,0 0-30 0,31 3 30 15,15-8-30-15,-46 5 79 0,0 0-79 0,67-14 80 16,20-8-80-16,-87 22 69 0,0 0-69 0,100-37 69 15,22-18-69-15,-122 55 37 0,0 0-37 0,134-64 37 16,7 0-37-16,-141 64 25 0,0 0-25 0,157-71 25 16,14-9-25-16,-171 80 18 0,0 0-18 0,176-88 19 15,1-4-19-15,-177 92 19 0,0 0-19 0,173-91 19 16,1-5-19-16,-174 96 16 0,0 0-16 0,177-98 16 16,-1-4-16-16,-176 102 13 0,0 0-13 0,171-99 14 0,-12 9-14 15,-159 90 14-15,0 0-14 0,143-92 14 0,-16-5-14 16,-127 97 10-16,0 0-10 0,118-88 11 0,-10 12-11 15,-108 76 11-15,0 0-11 0,90-69 12 0,-18 8-12 16,-72 61 20-16,0 0-20 0,63-57 20 0,-17 0-20 16,-46 57 27-16,0 0-27 0,36-55 28 0,-13-3-28 15,-23 58 30-15,0 0-30 0,14-64 31 0,-2 7-31 0,-12 57 29 16,0 0-29-16,2-57 29 0,-4 9-29 0,2 48 22 16,0 0-22-16,-7-37 23 0,-2 10-23 0,9 27 18 15,0 0-18-15,-16-31 18 0,-16-8-18 0,32 39 14 0,0 0-14 16,-44-46 15-16,-10-1-15 0,54 47 11 0,0 0-11 15,-73-40 11-15,-17 7-11 0,90 33 10 0,0 0-10 16,-104-27 10-16,-12 2-10 0,116 25 5 0,0 0-5 16,-131-20 5-16,-19 9-5 0,150 11 3 0,0 0-3 15,-176 0 3-15,-32 12-3 0,208-12 1 0,0 0-1 0,-226 25 1 16,-12 13-1-16,238-38 0 0,0 0 0 16,-231 57 1-16,10 24-1 0,221-81 0 0,0 0 0 15,-208 97 0-15,14 12 0 0,194-109-1 0,0 0 1 0,-197 145 0 16,1 49 0-16,196-194-3 0,0 0 3 0,-194 243-2 15,-5 56 2-15,199-299-8 0,0 0 8 0,-180 299-8 16,30 1 8-16,150-300-15 0,0 0 15 0,-108 249-14 16,53-60 14-16,55-189-29 0,0 0 29 0,-21 154-28 15,25-30 28-15,-2 3-1362 0</inkml:trace>
  <inkml:trace contextRef="#ctx0" brushRef="#br0" timeOffset="167171.75">6391 10020 639 0,'0'0'0'0,"0"0"0"15,0 0 0-15,0 0-20 0,0 0 20 0,0 0-20 16,0 0 20-16,0 0-51 0,0 0 51 0,0 0-50 16,0 0 50-16,0 0 2 0,0 0-2 0,0 0 3 0,0 0-3 15,0 0 52-15,0 0-52 0,0 0 53 0,0 0-53 16,0 0 91-16,0 0-91 0,-18 26 91 0,6 3-91 15,12-29 83-15,0 0-83 0,-16 44 83 0,-11 9-83 16,27-53 65-16,0 0-65 0,-35 76 65 0,-7 21-65 16,42-97 48-16,0 0-48 0,-44 118 48 0,-11 27-48 15,55-145 40-15,0 0-40 0,-58 166 41 0,-11 25-41 16,69-191 33-16,0 0-33 0,-67 197 33 0,-5 4-33 16,72-201 29-16,0 0-29 0,-68 187 30 0,5-25-30 0,63-162 29 15,0 0-29-15,-62 153 30 0,6-4-30 0,56-149 27 16,0 0-27-16,-53 126 28 0,7-22-28 0,46-104 26 15,0 0-26-15,-41 85 27 0,4-20-27 0,37-65 30 0,0 0-30 16,-26 50 31-16,8-24-31 0,18-26 28 0,0 0-28 16,-8 16 29-16,-1-4-29 0,9-12 27 0,0 0-27 15,-6 5 28-15,6-5-28 0,0 0 23 0,0 0-23 16,-8 7 24-16,8-7-24 0,0 0 25 0,0 0-25 16,-9-17 26-16,-4-21-26 0,13 38 25 0,0 0-25 0,-14-57 26 15,4-19-26-15,10 76 25 0,0 0-25 0,-13-90 25 16,5-14-25-16,8 104 22 0,0 0-22 0,-6-97 22 15,6 14-22-15,0 83 18 0,0 0-18 0,6-68 18 16,-3 20-18-16,-3 48 15 0,0 0-15 0,9-33 15 16,5 21-15-16,-14 12 13 0,0 0-13 0,14 21 13 15,7 32-13-15,-21-53 9 0,0 0-9 0,20 83 10 16,1 26-10-16,-21-109 7 0,0 0-7 0,19 111 8 16,-1-14-8-16,-18-97 5 0,0 0-5 0,19 81 5 15,6-10-5-15,-25-71 3 0,0 0-3 0,28 52 4 0,7-15-4 16,-35-37 3-16,0 0-3 0,50 12 3 0,22-24-3 15,-72 12 2-15,0 0-2 0,83-33 2 0,12-18-2 16,-95 51 2-16,0 0-2 0,103-65 2 0,10-24-2 16,-113 89 2-16,0 0-2 0,112-96 2 0,-2-5-2 15,-110 101 0-15,0 0 0 0,107-112 0 0,-11-9 0 16,-96 121-5-16,0 0 5 0,72-127-5 0,-28-3 5 16,-2-1-1532-16</inkml:trace>
  <inkml:trace contextRef="#ctx0" brushRef="#br0" timeOffset="192787.66">22096 10726 247 0,'0'0'0'0,"0"0"0"0,0 0 0 16,0 0 12-16,0 0-12 0,0 0 13 0,0 0-13 16,0 0 28-16,0 0-28 0,0 0 29 0,0 0-29 15,0 0 51-15,0 0-51 0,0 0 52 0,0 0-52 16,0 0 56-16,0 0-56 0,0 0 57 0,0 0-57 16,0 0 42-16,0 0-42 0,0 0 43 0,27 0-43 0,-27 0 32 15,0 0-32-15,39 0 33 0,13-2-33 0,-52 2 26 16,0 0-26-16,59-3 26 0,2-6-26 0,-61 9 17 0,0 0-17 15,60-3 18-15,2-2-18 0,-62 5 16 0,0 0-16 16,58-2 16-16,6 0-16 0,-64 2 17 0,0 0-17 16,65-3 18-16,6-1-18 0,-71 4 15 0,0 0-15 15,72-2 16-15,0 4-16 0,-72-2 15 0,0 0-15 16,73 4 16-16,1-4-16 0,-74 0 13 0,0 0-13 0,74 1 14 16,-2 1-14-16,-72-2 12 0,0 0-12 15,71 4 12-15,-6 1-12 0,-65-5 9 0,0 0-9 0,56 5 10 16,-6 2-10-16,-50-7 11 0,0 0-11 0,47 3 12 15,1 6-12-15,-48-9 9 0,0 0-9 0,51 5 10 16,-2 2-10-16,-49-7 7 0,0 0-7 0,48 9 8 16,0-4-8-16,-48-5 10 0,0 0-10 0,44 7 11 15,-14-7-11-15,-30 0 10 0,0 0-10 0,28 3 10 16,2-1-10-16,-30-2 10 0,0 0-10 0,28 3 10 16,-14 1-10-16,-14-4 16 0,0 0-16 0,9 3 17 0,0-3-17 15,-9 0 21-15,0 0-21 0,9-3 22 0,-9 3-22 16,0 0 21-16,0 0-21 0,9-5 22 0,-9 5-22 15,0 0 22-15,0 0-22 0,0 0 23 0,0 0-23 16,0 0 23-16,0 0-23 0,0 0 23 0,7 0-23 16,-7 0 21-16,0 0-21 0,0 0 21 0,0 0-21 15,0 0 19-15,0 0-19 0,0 0 20 0,0 0-20 16,0 0 18-16,0 0-18 0,0 0 18 0,0 0-18 16,0 0 17-16,0 0-17 0,0 0 18 0,0 0-18 0,0 0 15 15,0 0-15-15,7 0 15 0,-7 0-15 0,0 0 15 16,0 0-15-16,0 0 15 0,0 0-15 0,0 0 15 15,0 0-15-15,0 0 15 0,0 0-15 0,0 0 15 16,0 0-15-16,7 0 15 0,-7 0-15 0,0 0 13 0,0 0-13 16,-2-11 14-16,-3-4-14 0,5 15 12 0,0 0-12 15,-7-18 13-15,0-1-13 0,7 19 11 0,0 0-11 0,-9-17 11 16,-9-4-11-16,18 21 10 0,0 0-10 0,-16-24 10 16,7 9-10-16,9 15 8 0,0 0-8 0,-8-14 8 15,-3-5-8-15,11 19 8 0,0 0-8 0,-12-25 8 16,-9-2-8-16,21 27 6 0,0 0-6 0,-18-24 7 15,7 10-7-15,11 14 6 0,0 0-6 16,-7-7 7-16,2-4-7 0,5 11 5 0,0 0-5 0,-7-12 6 16,-7-7-6-16,14 19 3 0,0 0-3 0,-20-26 4 15,-4-7-4-15,24 33 1 0,0 0-1 0,-21-27 2 16,5 6-2-16,16 21 0 0,0 0 0 0,-16-17 1 16,-2 1-1-16,18 16 0 0,0 0 0 0,-19-17 0 15,-2 1 0-15,21 16 0 0,0 0 0 0,-20-14 0 16,1 4 0-16,19 10 0 0,0 0 0 0,-16-10 0 0,-5-4 0 15,21 14 0-15,0 0 0 0,-20-14 0 0,8 2 0 16,12 12 0-16,0 0 0 0,-11-11 0 0,-1 3 0 16,12 8 0-16,0 0 0 0,-10-7 0 0,-3-4 0 15,13 11 0-15,0 0 0 0,-9-8 0 0,-1-1 0 16,10 9 0-16,0 0 0 0,-18-9 0 0,0 1 0 16,18 8 0-16,0 0 0 0,-21-9 0 0,-3-1 0 15,24 10 0-15,0 0 0 0,-29-9 0 0,-4-1 0 0,33 10-1 16,0 0 1-16,-34-7 0 0,3 3 0 0,31 4-1 15,0 0 1-15,-32-3-1 0,-2-7 1 0,34 10-2 16,0 0 2-16,-38-7-2 0,-1 3 2 0,39 4-5 16,0 0 5-16,-39-3-5 0,-2-4 5 0,41 7-7 15,0 0 7-15,-45-5-7 0,-3-1 7 0,48 6-8 16,0 0 8-16,-53-1-8 0,-3-1 8 0,56 2-7 0,0 0 7 16,-57 0-7-16,1 3 7 0,56-3-4 0,0 0 4 15,-53 7-3-15,-6 4 3 0,59-11-5 0,0 0 5 0,-54 12-5 16,1 0 5-16,53-12-5 0,0 0 5 0,-51 14-5 15,1 3 5-15,50-17-6 0,0 0 6 0,-49 14-5 16,12-2 5-16,37-12-8 0,0 0 8 0,-32 9-7 16,6-2 7-16,26-7-7 0,0 0 7 0,-23 5-6 15,5 2 6-15,18-7-5 0,0 0 5 0,-17 8-4 16,2 3 4-16,15-11-4 0,0 0 4 0,-14 8-3 16,2 1 3-16,12-9-3 0,0 0 3 0,-19 7-3 15,-8 5 3-15,27-12-3 0,0 0 3 0,-25 17-2 0,4 1 2 16,21-18-2-16,0 0 2 0,-17 20-1 15,-1 5 1-15,18-25-1 0,0 0 1 0,-16 29-1 0,2 9 1 16,14-38-3-16,0 0 3 0,-18 40-3 0,-5 2 3 16,23-42-4-16,0 0 4 0,-19 43-4 0,7-2 4 15,12-41-4-15,0 0 4 0,-7 40-4 0,3-4 4 16,4-36-4-16,0 0 4 0,-7 32-3 0,2-5 3 16,5-27-4-16,0 0 4 0,-6 26-4 0,3 2 4 15,3-28-4-15,0 0 4 0,-2 21-3 0,2-6 3 0,0-15-5 16,0 0 5-16,0 12-5 0,0-12 5 0,0 0-5 15,0 0 5-15,0 9-4 0,2-2 4 0,-2-7-4 16,0 0 4-16,10 10-4 0,13 13 4 0,-23-23-4 16,0 0 4-16,29 21-3 0,-6-6 3 0,-23-15-2 0,0 0 2 15,30 12-2-15,12 2 2 0,-42-14-2 0,0 0 2 16,42 14-2-16,-10-5 2 0,-32-9-1 0,0 0 1 16,30 8 0-16,9-1 0 0,-39-7 0 0,0 0 0 0,37 9 0 15,-9 0 0-15,-28-9 0 0,0 0 0 0,26 3 0 16,-4 2 0-16,-22-5-1 0,0 0 1 0,19 7 0 15,-5-5 0-15,-14-2-1 0,0 0 1 0,14 0-1 16,2 0 1-16,-16 0-1 0,0 0 1 0,12 0-1 16,-12 0 1-16,0 0-1 0,0 0 1 0,8 0 0 15,-8 0 0-15,0 0-1 0,0 0 1 0,0 0 0 16,0 0 0-16,0 0 0 0,0 0 0 0,0 0 0 16,0 0 0-16,0 0 0 0,0 0 0 0,8 0 0 15,-8 0 0-15,0 0 0 0,0 0 0 0,0 0 1 16,0 0-1-16,0 0 1 0,0 0-1 0,0 0 2 15,0 0-2-15,0 0 2 0,0 0-2 0,0 0 3 0,0 0-3 16,0 0 3-16,0 0-3 0,0 0 3 0,0 0-3 16,0 0 3-16,0 0-3 0,0 0 3 0,0 0-3 15,0 0 3-15,0 0-3 0,0 0 3 0,0 0-3 16,0 0 1-16,0 0-1 0,0 0 2 0,0 0-2 16,0 0 1-16,0 0-1 0,0 0 1 0,0 0-1 15,0 0 0-15,0 0 0 0,6 3 1 0,-6-3-1 16,0 0 0-16,0 0 0 0,0 0 0 0,0 0 0 0,0 0 0 15,0 0 0-15,0 0 0 0,0 0 0 0,0 0 0 16,0 0 0-16,0 0 0 0,0 0 0 0,0 0 0 16,0 0 0-16,7 0 0 0,-7 0 0 0,0 0 0 0,0 0 0 15,0 0 0-15,0 0 0 0,0 0 0 0,0 0 0 16,0 0 0-16,0 0 0 0,0 0 0 0,0 0 0 16,0 0 0-16,0 0 0 0,0 0 0 0,0 0 0 15,0 0 0-15,0 0 0 0,0 0 0 0,0 0 0 0,0 0 0 16,0 0 0-16,0 0 0 0,0 0 0 15,0 0 0-15,0 0 0 0,0 0 0 0,0 0 0 0,0 0 0 16,0 0 0-16,0 0 0 0,0 0 0 0,0 0 0 16,0 0 0-16,0 0 0 0,0 0 0 0,0 0 0 15,0 0 0-15,0 0-1 0,0 0 1 0,0 0 0 16,0 0 0-16,0 0-1 0,0 0 1 0,0 0 0 16,0 0 0-16,0 0-1 0,0 0 1 0,0 0-1 15,0 0 1-15,0 0-1 0,0 0 1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 0 0,0 0 0 16,0 0 0-16,5 7 0 0,-5-7 0 0,0 0 0 16,0 0 0-16,0 0 0 0,0 0 0 0,0 0 0 15,0 0 0-15,0 0 0 0,0 0 0 0,0 0 0 16,0 0 0-16,0 0 0 0,0 0 0 0,0 0 0 0,0 0 0 15,0 0 0-15,0 0-1 0,0 0 1 0,0 0 0 16,0 0 0-16,0 0-1 0,0 0 1 0,0 0 0 16,0-7 0-16,0 7-1 0,0 0 1 0,0 0 0 15,0 0 0-15,0 0 0 0,0 0 0 0,0 0 0 16,0 0 0-16,0 0 0 0,0 0 0 0,0 0 0 16,0 0 0-16,0 0 0 0,0 0 0 0,0 0 0 15,0 0 0-15,0 0 0 0,0 0 0 0,0 0 0 16,0 0 0-16,0 0 0 0,0 0 0 0,0 0 0 15,0 0 0-15,0 0 0 0,0 0 0 0,0 0 0 16,0 7 0-16,0-7 0 0,0 0 0 0,0 0 0 16,0 0 0-16,0 0-1 0,0 0 1 0,0 0 0 0,0 0 0 15,0 0-1-15,0 0 1 0,0 0-1 0,0 0 1 16,0 0-2-16,0 0 2 0,0 0-2 0,0 0 2 16,0 0-1-16,0 0 1 0,0 0-1 0,0 0 1 15,0 0-1-15,0 0 1 0,0 0-1 0,0 0 1 16,0 0-1-16,0 0 1 0,0 0 0 0,0 0 0 0,0 0 0 15,0 0 0-15,0 0 0 0,0 0 0 0,0 0-1 16,0 0 1-16,0 0 0 0,0 0 0 0,0 0-1 16,0 0 1-16,0 0 0 0,0 0 0 0,0 0-1 15,0 0 1-15,0 0 0 0,0 0 0 0,0 0 0 0,0 0 0 16,0 0 0-16,0 0 0 0,0 0 0 0,0 0 0 16,0 0 0-16,0 0 0 0,0 0 0 0,0 0 0 15,0 0 0-15,2-7 0 0,-2 7 0 0,0 0 0 16,0 0 0-16,0 0 0 0,0 0 0 0,0 0 0 15,0 0 0-15,0 0 0 0,0 0 0 0,0 0 0 0,0 0 0 16,0 0 0-16,0 0 0 0,0 0 0 0,0 0 0 16,0 0 0-16,0 0 0 0,0 0 0 0,0 0 0 15,0 0 0-15,0 0 0 0,0 0 0 0,0 0 0 16,0 0 0-16,0 0 0 0,0 0 0 0,0 0 0 16,0 7 0-16,0-7 0 0,0 0 0 0,0 0 0 15,0 0 0-15,0 0 0 0,0 0 0 0,0 0 0 16,0 0 0-16,0 0 0 0,0 0 0 0,0-7 0 15,0 7 0-15,0 0 0 0,0 0 0 0,0 0 0 16,0 0 0-16,0 0 0 0,0 0 0 0,0 0 0 16,0 0 0-16,0 0 0 0,0 0 0 0,0 0 0 15,0 0 0-15,0 0 0 0,0 0 0 0,0 0 0 0,0 7 0 16,0-7 0-16,0 0 0 0,0 0 0 0,0 0 0 16,0 0 0-16,0 0 0 0,0 0 0 0,0 0 0 15,0 0 0-15,0 0 0 0,0 0 0 0,0 0 0 16,0 0 0-16,0 0 0 0,0 0 0 0,0 0 0 15,0 0-1-15,0 0 1 0,0 0 0 0,0 0 0 16,0 0-1-16,0 0 1 0,0 0-1 0,0 0 1 0,0 0-1 16,0 0 1-16,0 0-1 0,0 0 1 0,0 0-2 15,0 0 2-15,0 0-1 0,0 0 1 0,0 0-1 16,0 0 1-16,0 0 0 0,0 0 0 0,0 0-1 0,0 0 1 16,0 0 0-16,0 0 0 0,0 0 0 0,0 0 0 15,0 0 0-15,0 0 0 0,0 0 0 0,0 0 0 16,0 0 0-16,0 0 0 0,0 0 0 0,0 0 0 15,0 0 1-15,0 0-1 0,0 0 0 0,0 0 0 0,0 0 1 16,0 0-1-16,0 0 0 0,0 0 0 0,0 0 1 16,0 0-1-16,0 0 0 0,0 0 0 0,0 0 1 15,0 0-1-15,0 0 0 0,0 0 0 0,0 0 0 16,0 0 0-16,0 0 0 0,0 0 0 0,0 0 0 16,0 0 0-16,0 0-1 0,0 0 1 0,0 0-1 15,0 0 1-15,0 0-4 0,0 0 4 0,0 0-4 16,0 0 4-16,0 0-7 0,0 0 7 0,0 0-6 15,0 0 6-15,0 0-10 0,0 0 10 0,0 0-9 16,0 0 9-16,0 0-11 0,0 0 11 0,0 0-11 16,0 0 11-16,0 0-13 0,0 0 13 0,0 0-13 0,0-7 13 15,0 7-16-15,0 0 16 0,0 0-16 0,0 0 16 16,0 0-20-16,0 0 20 0,-7 7-20 0,-22 5 20 16,1 2-948-16</inkml:trace>
</inkml:ink>
</file>

<file path=ppt/ink/ink2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3T07:20:40.350"/>
    </inkml:context>
    <inkml:brush xml:id="br0">
      <inkml:brushProperty name="width" value="0.05292" units="cm"/>
      <inkml:brushProperty name="height" value="0.05292" units="cm"/>
      <inkml:brushProperty name="color" value="#FF0000"/>
    </inkml:brush>
  </inkml:definitions>
  <inkml:trace contextRef="#ctx0" brushRef="#br0">8116 7381 1121 0,'0'0'0'0,"0"0"0"0,0 0 0 0,0 0 54 0,0 0-54 16,0 0 55-16,0 0-55 0,0 0 121 0,0 0-121 15,0 0 122-15,0 0-122 0,0 0 112 0,0 0-112 16,0 0 113-16,-9-17-113 0,9 17 83 0,0 0-83 0,0 0 84 16,0 0-84-16,0 0 49 0,0 0-49 0,0 0 49 15,0-7-49-15,0 7 45 0,0 0-45 0,0 0 45 16,0 0-45-16,0 0 42 0,0 0-42 0,0 0 42 15,0-7-42-15,0 7 37 0,0 0-37 0,0 0 37 16,0 0-37-16,0 0 32 0,0 0-32 0,0 0 32 16,0 0-32-16,0 0 21 0,0 0-21 0,0 0 22 15,0 0-22-15,0 0 13 0,0 0-13 0,3 14 13 16,6 6-13-16,-9-20 8 0,0 0-8 0,9 26 8 16,2 5-8-16,-11-31 3 0,0 0-3 0,12 21 4 15,2-2-4-15,-14-19 2 0,0 0-2 0,14 12 3 16,-1-3-3-16,-13-9 2 0,0 0-2 0,8 5 2 0,-2-1-2 15,-6-4 2-15,0 0-2 0,10 3 2 0,8 2-2 16,-18-5 2-16,0 0-2 0,23 7 2 0,1-7-2 16,-24 0 2-16,0 0-2 0,23 0 3 0,-5-5-3 15,-18 5 3-15,0 0-3 0,23-3 4 0,5-1-4 16,-28 4 7-16,0 0-7 0,35-9 8 0,6 3-8 16,-41 6 13-16,0 0-13 0,46-9 14 0,-2-3-14 15,-44 12 19-15,0 0-19 0,46-19 20 0,-4-2-20 0,-42 21 25 16,0 0-25-16,44-24 25 0,6-1-25 0,-50 25 25 15,0 0-25-15,51-25 26 0,5-7-26 0,-56 32 28 16,0 0-28-16,57-32 28 0,-1 4-28 0,-56 28 27 0,0 0-27 16,50-24 27-16,-13 5-27 0,-37 19 23 0,0 0-23 15,40-18 24-15,6-1-24 0,-46 19 21 0,0 0-21 16,49-22 21-16,6-1-21 0,-55 23 19 0,0 0-19 16,53-21 19-16,-7 2-19 0,-46 19 14 0,0 0-14 15,37-17 14-15,-2 2-14 0,-35 15 12 0,0 0-12 0,27-13 12 16,-8 8-12-16,-19 5 9 0,0 0-9 0,12 0 10 15,-12 0-10-15,0 0 6 0,0 0-6 0,9-7 6 16,-9 7-6-16,0 0 4 0,0 0-4 0,0 0 5 16,0 0-5-16,0 0 3 0,0 0-3 0,0 0 4 15,6-3-4-15,-6 3 4 0,0 0-4 0,0 0 4 16,0 0-4-16,0 0 2 0,0 0-2 0,0 0 3 16,0 0-3-16,0 0 2 0,0 0-2 0,0 0 2 15,0 0-2-15,0 0 2 0,0 0-2 0,0 0 2 16,0 0-2-16,0 0 0 0,0 0 0 0,-13-14 1 0,-29-21-1 15,-2 1-2142-15</inkml:trace>
  <inkml:trace contextRef="#ctx0" brushRef="#br0" timeOffset="650.77">8594 7203 1771 0,'0'0'0'15,"0"0"0"-15,0 0 0 0,0 0 52 0,0 0-52 16,0 0 53-16,-7-7-53 0,7 7 74 0,0 0-74 16,0 0 75-16,0 0-75 0,0 0 77 0,0 0-77 0,0 0 78 15,0 0-78-15,0 0 40 0,0 0-40 0,0 0 41 16,0 0-41-16,0 0 28 0,0 0-28 0,0 0 29 15,0 0-29-15,0 0 22 0,0 0-22 0,0 0 22 16,0 0-22-16,0 0 15 0,0 0-15 0,0 0 16 16,3 8-16-16,-3-8 11 0,0 0-11 0,4 12 11 15,1 7-11-15,-5-19 4 0,0 0-4 0,9 25 5 16,0 4-5-16,-9-29 1 0,0 0-1 0,8 35 2 16,1-9-2-16,-9-26 0 0,0 0 0 0,9 22 0 15,0-8 0-15,-9-14 0 0,0 0 0 0,5 10 0 16,-1-4 0-16,-4-6 0 0,0 0 0 0,0 0 0 15,14 10 0-15,-14-10 0 0,0 0 0 0,9 5 0 0,1 0 0 16,-10-5 0-16,0 0 0 0,13 4 0 0,-5-4 0 16,-8 0 1-16,0 0-1 0,11 0 1 0,3 3-1 15,-14-3 4-15,0 0-4 0,21 0 4 0,6-7-4 16,-27 7 7-16,0 0-7 0,31-10 7 0,10-6-7 16,-41 16 8-16,0 0-8 0,41-19 8 0,10-1-8 15,-51 20 10-15,0 0-10 0,53-25 10 0,-7 1-10 0,-46 24 19 16,0 0-19-16,45-21 19 0,-4 1-19 0,-41 20 24 15,0 0-24-15,44-16 24 0,0 0-24 0,-44 16 25 16,0 0-25-16,42-12 26 0,-6 4-26 0,-36 8 28 16,0 0-28-16,31-12 29 0,-4 1-29 0,-27 11 27 0,0 0-27 15,18-8 27-15,-8 4-27 0,-10 4 23 0,0 0-23 16,5 2 24-16,-5-2-24 0,0 0 19 0,0 0-19 16,0 0 19-16,0 0-19 0,0 0 13 0,0 0-13 15,0 0 14-15,0 0-14 0,0 0 11 0,0 0-11 0,0 0 12 16,0 0-12-16,0 0 10 0,0 0-10 0,0 0 11 15,0 0-11-15,0 0 8 0,0 0-8 0,0 0 8 16,0 0-8-16,0 0 5 0,0 0-5 0,0 0 6 16,-14 5-6-16,0-2-2129 0</inkml:trace>
  <inkml:trace contextRef="#ctx0" brushRef="#br0" timeOffset="10750.12">10732 15447 1614 0,'0'0'0'0,"0"0"0"0,0 0 0 0,0 0 49 16,0 0-49-16,0 0 49 0,0 0-49 0,0 0 107 15,0 0-107-15,0 0 108 0,0 0-108 0,0 0 70 16,0 0-70-16,0 0 71 0,0 0-71 0,0 0 38 16,0 0-38-16,0 0 38 0,0 0-38 0,0 0 25 15,0 0-25-15,0 0 25 0,0 0-25 0,0 0 21 0,0 0-21 16,0 0 21-16,0 0-21 0,0 0 18 0,0 0-18 15,0 0 19-15,0 0-19 0,0 0 17 0,0 0-17 16,0 0 18-16,0 0-18 0,0 0 19 0,0 0-19 0,0 0 20 16,0 0-20-16,0 0 20 0,0 0-20 15,0 0 21-15,0 0-21 0,0 0 21 0,0 0-21 0,0 0 22 16,0 0-22-16,0 0 22 0,0 0-22 0,0 0 23 16,0 0-23-16,0 0 21 0,0 0-21 0,26 17 21 15,-14-15-21-15,-12-2 22 0,0 0-22 0,18 2 22 16,-2 1-22-16,-16-3 20 0,0 0-20 0,25 4 20 15,-3-3-20-15,-22-1 19 0,0 0-19 0,29 2 19 16,1 3-19-16,-30-5 18 0,0 0-18 0,31 6 18 16,6-5-18-16,-37-1 19 0,0 0-19 0,45 0 20 15,9 5-20-15,-54-5 22 0,0 0-22 0,58 6 23 16,-3-5-23-16,-55-1 24 0,0 0-24 0,55 0 24 0,-9 2-24 16,-46-2 21-16,0 0-21 0,46 4 22 0,-2-3-22 15,-44-1 18-15,0 0-18 0,44 4 18 0,2-3-18 16,-46-1 15-16,0 0-15 0,44 0 15 0,2 0-15 15,-46 0 14-15,0 0-14 0,40 2 15 0,1 2-15 16,-41-4 13-16,0 0-13 0,40 1 13 0,-3-2-13 16,-37 1 15-16,0 0-15 0,37 0 16 0,-5-4-16 15,-32 4 15-15,0 0-15 0,39 0 16 0,1 0-16 0,-40 0 14 16,0 0-14-16,46 0 14 0,0-2-14 0,-46 2 12 16,0 0-12-16,48-3 13 0,-1 3-13 0,-47 0 11 15,0 0-11-15,53 2 11 0,6-2-11 0,-59 0 9 0,0 0-9 16,60 0 9-16,1 0-9 0,-61 0 10 0,0 0-10 15,73 0 10-15,13 0-10 0,-86 0 6 0,0 0-6 16,86 0 7-16,-1-4-7 0,-85 4 6 0,0 0-6 16,69-1 7-16,-21 1-7 0,-48 0 5 0,0 0-5 15,38 0 6-15,-4 0-6 0,-34 0 4 0,0 0-4 0,32 0 5 16,5 3-5-16,-37-3 3 0,0 0-3 0,35 3 4 16,-3 3-4-16,-32-6 2 0,0 0-2 0,31 1 2 15,3 3-2-15,-34-4 2 0,0 0-2 0,32 3 2 16,-9 1-2-16,-23-4 1 0,0 0-1 0,21 3 2 15,-2 1-2-15,-19-4 1 0,0 0-1 0,21 5 2 16,-1-5-2-16,-20 0 2 0,0 0-2 0,21 2 2 16,5 3-2-16,-26-5 2 0,0 0-2 0,25 5 3 15,0-5-3-15,-25 0 2 0,0 0-2 0,26 0 3 16,4 0-3-16,-30 0 2 0,0 0-2 0,30 3 2 0,-3 3-2 16,-27-6 2-16,0 0-2 0,23 3 2 0,0-3-2 15,-23 0 2-15,0 0-2 0,21 2 2 0,7 3-2 16,-28-5 3-16,0 0-3 0,28 5 3 0,7-3-3 15,-35-2 3-15,0 0-3 0,41 2 3 0,5-1-3 16,-46-1 3-16,0 0-3 0,46 2 4 0,1-2-4 16,-47 0 3-16,0 0-3 0,43-2 4 0,1 1-4 15,-44 1 3-15,0 0-3 0,46 1 3 0,-2 6-3 0,-44-7 3 16,0 0-3-16,40 4 4 0,-3 1-4 0,-37-5 3 16,0 0-3-16,41 3 3 0,3-1-3 0,-44-2 2 15,0 0-2-15,42 2 3 0,2 0-3 0,-44-2 2 0,0 0-2 16,43 1 3-16,4-2-3 0,-47 1 3 0,0 0-3 15,44-2 4-15,-5 4-4 0,-39-2 4 0,0 0-4 16,39 1 5-16,-5 1-5 0,-34-2 5 0,0 0-5 16,35 4 6-16,0-4-6 0,-35 0 4 0,0 0-4 15,41 0 5-15,-4-4-5 0,-37 4 4 0,0 0-4 0,39-5 4 16,1 1-4-16,-40 4 3 0,0 0-3 0,46-5 4 16,2 2-4-16,-48 3 2 0,0 0-2 0,47-4 2 15,-3 1-2-15,-44 3 2 0,0 0-2 0,46-2 2 16,-3 0-2-16,-43 2 1 0,0 0-1 0,47-1 2 15,1-1-2-15,-48 2 1 0,0 0-1 0,53-2 2 16,-2-5-2-16,-51 7 1 0,0 0-1 0,53-5 1 16,0-2-1-16,-53 7 1 0,0 0-1 0,49-3 2 15,0 1-2-15,-49 2 2 0,0 0-2 0,53-5 2 16,13 1-2-16,-66 4 3 0,0 0-3 0,65-3 3 0,-3-2-3 16,-62 5 3-16,0 0-3 0,53-5 3 0,-2 3-3 15,-51 2 4-15,0 0-4 0,46 0 5 0,1-5-5 16,-47 5 5-16,0 0-5 0,50-4 6 0,1 1-6 15,-51 3 3-15,0 0-3 0,49 0 4 0,-3-4-4 16,-46 4 1-16,0 0-1 0,46 0 2 0,7 4-2 16,-53-4 1-16,0 0-1 0,49 0 1 0,1-6-1 15,-50 6 0-15,0 0 0 0,47-5 1 0,1 4-1 0,-48 1 0 16,0 0 0-16,40 0 1 0,1 0-1 16,-41 0 1-16,0 0-1 0,41 0 1 0,4 0-1 0,-45 0 2 15,0 0-2-15,50-6 2 0,-1-1-2 0,-49 7 2 0,0 0-2 16,44-5 3-16,-5 4-3 0,-39 1 3 0,0 0-3 15,39-2 4-15,1 0-4 0,-40 2 3 0,0 0-3 16,41-2 4-16,1-5-4 0,-42 7 6 0,0 0-6 16,48-5 6-16,0 3-6 0,-48 2 8 0,0 0-8 15,52-1 9-15,7-3-9 0,-59 4 10 0,0 0-10 0,53-3 11 16,-6-2-11-16,-47 5 9 0,0 0-9 0,44-7 9 16,-3 2-9-16,-41 5 8 0,0 0-8 0,42-4 9 15,-1 1-9-15,-41 3 7 0,0 0-7 0,42-2 7 16,4 4-7-16,-46-2 5 0,0 0-5 0,49 0 6 15,1-4-6-15,-50 4 4 0,0 0-4 0,51-3 5 16,0 1-5-16,-51 2 4 0,0 0-4 0,51-2 4 16,4-1-4-16,-55 3 2 0,0 0-2 0,55-2 3 15,1 4-3-15,-56-2 2 0,0 0-2 0,60 1 2 16,5-2-2-16,-65 1 1 0,0 0-1 0,64-2 2 0,-2 0-2 16,-62 2 1-16,0 0-1 0,56 0 1 15,2 0-1-15,-58 0 0 0,0 0 0 0,64 0 1 0,3-1-1 16,-67 1 0-16,0 0 0 0,67-2 1 0,-7 2-1 15,-60 0 0-15,0 0 0 0,58 2 0 0,-3-1 0 16,-55-1 0-16,0 0 0 0,54 0 0 0,-3 0 0 16,-51 0 0-16,0 0 0 0,52 2 1 0,-1 3-1 15,-51-5 0-15,0 0 0 0,49 4 1 0,0-4-1 16,-49 0 1-16,0 0-1 0,48 1 1 0,-2 3-1 0,-46-4 1 16,0 0-1-16,41 5 2 0,-1 0-2 0,-40-5 2 15,0 0-2-15,37 5 2 0,7-3-2 0,-44-2 2 16,0 0-2-16,43 0 2 0,-1 0-2 0,-42 0 3 0,0 0-3 15,37 2 3-15,-9 1-3 0,-28-3 2 0,0 0-2 16,27 2 3-16,-6-2-3 0,-21 0 5 0,0 0-5 16,19 0 5-16,-1 2-5 0,-18-2 7 0,0 0-7 15,14 0 8-15,4 0-8 0,-18 0 8 0,0 0-8 16,14 0 8-16,5 2-8 0,-19-2 7 0,0 0-7 16,25 3 7-16,5-3-7 0,-30 0 5 0,0 0-5 0,28 0 5 15,-7 2-5-15,-21-2 4 0,0 0-4 0,16 0 4 16,-7-2-4-16,-9 2 3 0,0 0-3 0,5-2 3 15,4 2-3-15,-9 0 3 0,0 0-3 0,0 0 4 16,9 0-4-16,-9 0 3 0,0 0-3 0,0 0 3 16,0 0-3-16,0 0 2 0,0 0-2 0,0 0 3 15,5 0-3-15,-5 0 3 0,0 0-3 0,0 0 3 16,0 0-3-16,0 0 2 0,0 0-2 0,0 0 2 16,0 0-2-16,0 0 1 0,0 0-1 0,0 0 1 15,-12 11-1-15,12-11 0 0,0 0 0 0,-46 22 0 0,-46 16 0 16,92-38-4-16,0 0 4 0,-120 23-3 0,-26-37 3 15,-2 2-2724-15</inkml:trace>
  <inkml:trace contextRef="#ctx0" brushRef="#br0" timeOffset="44594.78">15856 15641 1423 0,'0'0'0'0,"0"0"0"0,28-16 0 16,-28 16 29-16,0 0-29 0,30-15 29 0,10-3-29 0,-40 18 0 16,0 0 0-16,43-15 1 0,8-1-1 0,-51 16-22 15,0 0 22-15,49-15-21 0,-8-3 21 0,1 1-1020 16</inkml:trace>
  <inkml:trace contextRef="#ctx0" brushRef="#br0" timeOffset="49650.82">13040 7111 1491 0,'0'0'0'0,"0"0"0"15,0 0 0-15,0 0 12 0,0 0-12 0,0 0 12 16,0 0-12-16,0 0 27 0,0 0-27 0,0 0 27 16,0 0-27-16,0 0 27 0,0 0-27 0,0 0 27 15,0 0-27-15,0 0 22 0,0 0-22 0,0 0 23 16,0 0-23-16,0 0 11 0,0 0-11 0,0 0 12 15,0 0-12-15,0 0 13 0,0 0-13 0,0 0 14 16,0 0-14-16,0 0 14 0,0 0-14 0,0 0 14 0,0 0-14 16,0 0 16-16,0 0-16 0,0 0 17 0,0 0-17 15,0 0 21-15,0 0-21 0,-21 3 21 0,12-8-21 16,9 5 30-16,0 0-30 0,-5-3 31 0,-7 3-31 16,12 0 32-16,0 0-32 0,-14-4 32 0,-4 4-32 15,18 0 27-15,0 0-27 0,-19-5 28 0,-8 2-28 16,27 3 24-16,0 0-24 0,-23 0 24 0,2-4-24 15,21 4 20-15,0 0-20 0,-19 0 21 0,-2-3-21 0,21 3 17 16,0 0-17-16,-20-4 17 0,-1 2-17 0,21 2 14 16,0 0-14-16,-23-3 14 0,-9 3-14 0,32 0 14 0,0 0-14 15,-28 3 14-15,10-1-14 0,18-2 14 0,0 0-14 16,-17 0 15-16,-6 0-15 0,23 0 14 0,0 0-14 16,-23 0 15-16,5-2-15 0,18 2 15 0,0 0-15 15,-14-3 16-15,2 0-16 0,12 3 13 0,0 0-13 0,-13-4 14 16,-1 2-14-16,14 2 14 0,0 0-14 0,-16-3 14 15,1-2-14-15,15 5 14 0,0 0-14 0,-11-2 15 16,2 0-15-16,9 2 14 0,0 0-14 0,-12-3 15 16,-8-2-15-16,20 5 13 0,0 0-13 0,-17-4 14 15,-3 1-14-15,20 3 14 0,0 0-14 0,-15-6 14 16,-3 3-14-16,18 3 11 0,0 0-11 0,-20-3 11 16,-1-3-11-16,21 6 11 0,0 0-11 0,-19-7 12 15,5 2-12-15,14 5 10 0,0 0-10 0,-18-3 11 16,-5-4-11-16,23 7 8 0,0 0-8 0,-23-5 9 15,15 1-9-15,8 4 9 0,0 0-9 0,-16 0 10 16,-9-7-10-16,25 7 9 0,0 0-9 0,-32-5 10 0,2-4-10 16,30 9 9-16,0 0-9 0,-28-3 9 0,0-2-9 15,28 5 10-15,0 0-10 0,-34-4 11 0,-8 1-11 16,42 3 10-16,0 0-10 0,-48-7 10 0,1 5-10 16,47 2 10-16,0 0-10 0,-50-3 10 0,6 3-10 15,44 0 8-15,0 0-8 0,-40-5 8 0,8 1-8 16,32 4 6-16,0 0-6 0,-37 0 7 0,-9-3-7 15,46 3 6-15,0 0-6 0,-49 0 6 0,-8 3-6 0,57-3 5 16,0 0-5-16,-56 0 5 0,3 2-5 0,53-2 4 16,0 0-4-16,-53 2 5 0,2 3-5 0,51-5 3 15,0 0-3-15,-51 0 4 0,-1 0-4 0,52 0 3 0,0 0-3 16,-47 3 3-16,-3-1-3 0,50-2 2 0,0 0-2 16,-49 3 3-16,-4 1-3 0,53-4 2 0,0 0-2 15,-46 3 3-15,9-3-3 0,37 0 2 0,0 0-2 16,-40 0 2-16,-10 4-2 0,50-4 1 0,0 0-1 0,-44 5 1 15,9-2-1-15,35-3 1 0,0 0-1 0,-34 0 1 16,-6 0-1-16,40 0 1 0,0 0-1 0,-37 0 1 16,10 0-1-16,27 0 0 0,0 0 0 0,-21 0 0 15,-2-3 0-15,23 3 0 0,0 0 0 0,-23-5 0 16,2 1 0-16,21 4 0 0,0 0 0 0,-19 0 0 16,-1-3 0-16,20 3 0 0,0 0 0 0,-17-4 0 15,-1 3 0-15,18 1 0 0,0 0 0 0,-21-2 0 16,3 0 0-16,18 2 0 0,0 0 0 0,-16-3 0 15,-8-2 0-15,24 5 0 0,0 0 0 0,-25-4 0 16,2 1 0-16,23 3 0 0,0 0 0 0,-27-6 1 16,-2 3-1-16,29 3 1 0,0 0-1 0,-29-3 1 0,6-3-1 15,23 6 0-15,0 0 0 0,-28-7 1 0,-5 2-1 16,33 5 0-16,0 0 0 0,-37-3 0 0,-6 3 0 16,43 0 0-16,0 0 0 0,-35 3 0 0,9-1 0 15,26-2-1-15,0 0 1 0,-29-2 0 0,-11-1 0 16,40 3 0-16,0 0 0 0,-41 0 0 0,9 0 0 15,32 0 0-15,0 0 0 0,-35 0 0 0,-14 0 0 16,49 0 0-16,0 0 0 0,-51 3 0 0,1 6 0 0,50-9 0 16,0 0 0-16,-47 9 0 0,10-4 0 0,37-5 0 15,0 0 0-15,-36 7 0 0,-10 0 0 0,46-7-1 0,0 0 1 16,-44 8 0-16,11 1 0 0,33-9-1 0,0 0 1 16,-35 3-1-16,-6 1 1 0,41-4-1 0,0 0 1 15,-37 5-1-15,5 0 1 0,32-5-1 0,0 0 1 16,-39 7-1-16,-10-2 1 0,49-5-1 0,0 0 1 15,-51 11-1-15,5 4 1 0,46-15-1 0,0 0 1 16,-41 14-1-16,11-2 1 0,30-12-1 0,0 0 1 16,-33 12-1-16,-8 4 1 0,41-16-1 0,0 0 1 0,-35 15-1 15,5-2 1-15,30-13-1 0,0 0 1 0,-25 12-1 16,-1 2 1-16,26-14-2 0,0 0 2 0,-32 15-1 16,2 1 1-16,30-16-2 0,0 0 2 0,-28 15-2 15,9 1 2-15,19-16-3 0,0 0 3 0,-18 17-3 16,4-1 3-16,14-16-4 0,0 0 4 0,-16 20-3 15,0 1 3-15,16-21-5 0,0 0 5 0,-12 28-4 16,3 0 4-16,9-28-4 0,0 0 4 0,-5 27-4 16,1-2 4-16,4-25-5 0,0 0 5 0,0 22-4 0,4 2 4 15,-4-24-5-15,0 0 5 0,5 24-5 0,0-4 5 16,-5-20-6-16,0 0 6 0,9 19-5 0,3 1 5 16,-12-20-6-16,0 0 6 0,14 21-6 0,-1-4 6 15,-13-17-8-15,0 0 8 0,14 19-8 0,4-6 8 16,-18-13-7-16,0 0 7 0,17 12-7 0,6 0 7 15,-23-12-6-15,0 0 6 0,25 12-6 0,-1 0 6 16,-24-12-6-16,0 0 6 0,32 12-6 0,5-3 6 0,-37-9-5 16,0 0 5-16,37 7-5 0,2-4 5 0,-39-3-3 15,0 0 3-15,37 2-3 0,7 1 3 16,-44-3-3-16,0 0 3 0,46 0-2 0,9 0 2 0,-55 0-2 16,0 0 2-16,51 0-1 0,2 0 1 0,-53 0-1 0,0 0 1 15,53 0 0-15,1-5 0 0,-54 5 0 0,0 0 0 16,55-3 0-16,-5-6 0 0,-50 9 0 0,0 0 0 15,51-7 0-15,3-2 0 0,-54 9 0 0,0 0 0 16,57-8 0-16,-3 4 0 0,-54 4 0 0,0 0 0 0,59-7 0 16,-5-1 0-16,-54 8 0 0,0 0 0 0,55-7 0 15,-11 5 0-15,-44 2 0 0,0 0 0 0,46-3 1 16,3-4-1-16,-49 7 1 0,0 0-1 0,55-5 2 16,3 5-2-16,-58 0 1 0,0 0-1 0,59 0 2 15,4 3-2-15,-63-3 1 0,0 0-1 0,60 0 2 16,2 0-2-16,-62 0 1 0,0 0-1 0,54 0 1 15,-4-7-1-15,-50 7 1 0,0 0-1 0,54-3 1 16,1 4-1-16,-55-1 1 0,0 0-1 0,58 2 1 16,-8 2-1-16,-50-4 1 0,0 0-1 0,49 0 1 15,-3 3-1-15,-46-3 1 0,0 0-1 0,44 0 1 0,2-3-1 16,-46 3 1-16,0 0-1 0,49-6 1 0,6 5-1 16,-55 1 1-16,0 0-1 0,53-2 2 0,-2-2-2 15,-51 4 1-15,0 0-1 0,49 0 1 0,1 0-1 16,-50 0 1-16,0 0-1 0,46 0 1 0,3-3-1 15,-49 3 1-15,0 0-1 0,49-3 1 0,1 1-1 16,-50 2 1-16,0 0-1 0,46 0 2 0,3-4-2 16,-49 4 2-16,0 0-2 0,50-3 2 0,-1 6-2 0,-49-3 2 15,0 0-2-15,46 0 3 0,-2 0-3 0,-44 0 2 16,0 0-2-16,42-3 2 0,2 1-2 0,-44 2 3 16,0 0-3-16,44 0 3 0,-5 0-3 0,-39 0 2 0,0 0-2 15,41 0 3-15,3 0-3 0,-44 0 2 0,0 0-2 16,44 2 2-16,2 1-2 0,-46-3 1 0,0 0-1 15,46 0 2-15,3 4-2 0,-49-4 0 0,0 0 0 16,49 0 1-16,-3 0-1 0,-46 0 1 0,0 0-1 0,44 0 2 16,-3-4-2-16,-41 4 2 0,0 0-2 0,42-3 2 15,6 1-2-15,-48 2 3 0,0 0-3 0,46-2 3 16,3 1-3-16,-49 1 3 0,0 0-3 0,50-4 3 16,-5-1-3-16,-45 5 3 0,0 0-3 0,50-7 4 15,-4 2-4-15,-46 5 2 0,0 0-2 0,46-4 2 16,-2 1-2-16,-44 3 1 0,0 0-1 0,44 0 1 15,-2-3-1-15,-42 3 0 0,0 0 0 0,46 0 1 16,-2 0-1-16,-44 0 0 0,0 0 0 0,41-2 1 16,-4-2-1-16,-37 4 0 0,0 0 0 0,31-10 1 15,-6 0-1-15,-25 10 1 0,0 0-1 0,14-7 1 0,-5 0-1 16,-9 7 2-16,0 0-2 0,9-2 2 0,-9 2-2 16,0 0 3-16,0 0-3 0,5-7 3 0,-5 7-3 15,0 0 5-15,0 0-5 0,4-12 5 0,1 3-5 16,-5 9 7-16,0 0-7 0,0-15 7 0,0-6-7 15,0 21 7-15,0 0-7 0,0-29 8 0,2-11-8 16,-2 40 8-16,0 0-8 0,0-40 8 0,-2 7-8 16,2 33 8-16,0 0-8 0,-9-28 8 0,0-1-8 0,9 29 9 15,0 0-9-15,-10-28 10 0,-1 4-10 0,11 24 8 16,0 0-8-16,-19-24 8 0,-18-9-8 0,37 33 8 0,0 0-8 16,-46-28 8-16,-7 7-8 0,53 21 8 0,0 0-8 15,-55-13 8-15,11 4-8 0,44 9 6 0,0 0-6 16,-37-4 7-16,-3 4-7 0,40 0 5 0,0 0-5 15,-48 11 6-15,-3 6-6 0,51-17 0 0,0 0 0 16,-60 4 1-16,-2-32-1 0,-1 0-2066 0</inkml:trace>
  <inkml:trace contextRef="#ctx0" brushRef="#br0" timeOffset="53801.16">5574 15426 1502 0,'0'0'0'0,"0"0"0"0,0 0 0 0,0 0 45 0,0 0-45 16,0 0 46-16,-18 0-46 0,18 0 89 0,0 0-89 15,0 0 89-15,-9-5-89 0,9 5 73 0,0 0-73 16,0 0 74-16,0 0-74 0,0 0 45 0,0 0-45 16,-5-7 46-16,5 7-46 0,0 0 28 0,0 0-28 15,0 0 29-15,0 0-29 0,0 0 24 0,0 0-24 0,0 0 24 16,0 0-24-16,0 0 23 0,0 0-23 0,0 0 23 15,0 0-23-15,0 0 28 0,0 0-28 0,0 0 28 16,0 0-28-16,0 0 27 0,0 0-27 0,0 0 27 16,-5 2-27-16,5-2 28 0,0 0-28 0,0 0 29 15,0 0-29-15,0 0 25 0,0 0-25 0,0 0 25 16,0 0-25-16,0 0 24 0,0 0-24 0,9 3 25 16,-4 4-25-16,-5-7 19 0,0 0-19 0,14 12 20 15,9 4-20-15,-23-16 14 0,0 0-14 0,30 17 14 16,4-1-14-16,-34-16 10 0,0 0-10 0,35 14 11 0,5-1-11 15,-40-13 6-15,0 0-6 0,41 18 7 0,-1-3-7 16,-40-15 5-16,0 0-5 0,45 16 5 0,-5 1-5 16,-40-17 5-16,0 0-5 0,46 18 5 0,-2-3-5 15,-44-15 4-15,0 0-4 0,48 16 4 0,5-4-4 16,-53-12 4-16,0 0-4 0,54 12 5 0,-4 3-5 16,-50-15 5-16,0 0-5 0,49 16 5 0,0-7-5 15,-49-9 5-15,0 0-5 0,46 8 6 0,-2 4-6 16,-44-12 6-16,0 0-6 0,41 9 6 0,5-5-6 0,-46-4 6 15,0 0-6-15,44 3 7 0,2 2-7 0,-46-5 6 16,0 0-6-16,46 5 7 0,-2-5-7 0,-44 0 6 16,0 0-6-16,46-1 6 0,-2-3-6 0,-44 4 6 0,0 0-6 15,40-3 6-15,3-1-6 0,-43 4 7 0,0 0-7 16,37-1 8-16,2-6-8 0,-39 7 9 0,0 0-9 16,33-6 10-16,2-2-10 0,-35 8 9 0,0 0-9 15,39-4 10-15,-5-3-10 0,-34 7 11 0,0 0-11 16,38-5 11-16,-6 0-11 0,-32 5 10 0,0 0-10 15,28-5 11-15,1 3-11 0,-29 2 11 0,0 0-11 0,30 0 12 16,-4 0-12-16,-26 0 9 0,0 0-9 0,25 0 10 16,5 0-10-16,-30 0 7 0,0 0-7 0,26 0 8 15,-1 0-8-15,-25 0 6 0,0 0-6 0,26 0 6 16,1 0-6-16,-27 0 5 0,0 0-5 0,35-3 5 16,2-3-5-16,-37 6 4 0,0 0-4 0,35-3 4 15,-1-2-4-15,-34 5 3 0,0 0-3 0,30-2 4 16,2 0-4-16,-32 2 2 0,0 0-2 0,33-3 3 15,2-2-3-15,-35 5 2 0,0 0-2 0,36-5 3 16,-8 3-3-16,-28 2 2 0,0 0-2 0,30 0 2 0,3 0-2 16,-33 0 2-16,0 0-2 0,32 0 2 0,3 0-2 15,-35 0 2-15,0 0-2 0,36 2 2 0,4 3-2 16,-40-5 2-16,0 0-2 0,41 5 2 0,-4-2-2 16,-37-3 2-16,0 0-2 0,35 2 3 0,-1 2-3 15,-34-4 2-15,0 0-2 0,30 3 3 0,1 0-3 16,-31-3 1-16,0 0-1 0,32 4 2 0,0 1-2 0,-32-5 1 15,0 0-1-15,35 2 1 0,-1 0-1 0,-34-2 0 16,0 0 0-16,39 1 1 0,1 3-1 0,-40-4 0 16,0 0 0-16,46 5 1 0,0 0-1 0,-46-5 0 15,0 0 0-15,49 5 1 0,-3-5-1 0,-46 0 1 0,0 0-1 16,44 0 1-16,-3 0-1 0,-41 0 1 16,0 0-1-16,40 2 2 0,4-2-2 0,-44 0 1 0,0 0-1 15,46-2 2-15,0-3-2 0,-46 5 2 0,0 0-2 0,44-7 2 16,2 0-2-16,-46 7 3 0,0 0-3 15,44-5 4-15,-5 2-4 0,-39 3 4 0,0 0-4 0,41-4 5 16,-1 1-5-16,-40 3 6 0,0 0-6 0,41-2 7 16,3-3-7-16,-44 5 7 0,0 0-7 0,44-4 8 15,-3 1-8-15,-41 3 6 0,0 0-6 0,37-5 7 16,3-2-7-16,-40 7 8 0,0 0-8 0,37-11 8 16,2 6-8-16,-39 5 8 0,0 0-8 0,32-5 8 15,1 2-8-15,-33 3 8 0,0 0-8 0,27-7 8 16,-10 5-8-16,-17 2 11 0,0 0-11 0,9-2 11 15,-9 2-11-15,0 0 11 0,0 0-11 0,0 0 11 16,0 0-11-16,0 0 10 0,0 0-10 0,0 0 11 0,5-7-11 16,-5 7 10-16,0 0-10 0,0 0 10 0,0 0-10 15,0 0 8-15,0 0-8 0,0 0 8 0,0 0-8 16,0 0 6-16,0 0-6 0,0 0 7 0,0 0-7 16,0 0 6-16,0 0-6 0,0 0 7 0,0 0-7 15,0 0 6-15,0 0-6 0,0 0 7 0,0 0-7 16,0 0 5-16,0 0-5 0,0 0 6 0,0 0-6 15,0 0 4-15,0 0-4 0,0 0 5 0,0 0-5 0,0 0 3 16,0 0-3-16,0 0 3 0,0 0-3 0,0 0 1 16,0 0-1-16,0 0 2 0,-1 7-2 0,1-7 0 15,0 0 0-15,0 0 1 0,-21-5-1 0,1 0-2316 0</inkml:trace>
  <inkml:trace contextRef="#ctx0" brushRef="#br0" timeOffset="72318.09">27044 14666 1513 0,'0'0'0'0,"0"0"0"16,0 0 0-16,0 0 42 0,0 0-42 0,0 0 43 15,0 0-43-15,0 0 83 0,0 0-83 0,0 0 83 16,0 0-83-16,0 0 63 0,0 0-63 0,0 0 63 16,0 0-63-16,0 0 22 0,0 0-22 0,0 0 22 15,0 0-22-15,0 0 13 0,0 0-13 0,0 0 14 16,0 0-14-16,0 0 10 0,0 0-10 0,0 0 11 15,0 0-11-15,0 0 9 0,0 0-9 0,0 0 10 0,0 0-10 16,0 0 10-16,0 0-10 0,0 0 11 0,0 0-11 16,0 0 15-16,0 0-15 0,0 0 16 0,0 0-16 15,0 0 22-15,0 0-22 0,0 0 23 0,0 0-23 16,0 0 24-16,0 0-24 0,37 6 25 0,5-5-25 16,-42-1 25-16,0 0-25 0,53 2 25 0,7-2-25 15,-60 0 25-15,0 0-25 0,62 0 25 0,-6 4-25 16,-56-4 24-16,0 0-24 0,53 3 25 0,9-1-25 0,-62-2 24 15,0 0-24-15,62 0 24 0,0 0-24 0,-62 0 24 16,0 0-24-16,54 3 24 0,-3 1-24 0,-51-4 22 16,0 0-22-16,46 3 22 0,-3 2-22 0,-43-5 20 0,0 0-20 15,40 6 20-15,-3-1-20 0,-37-5 18 0,0 0-18 16,32 3 19-16,-9-1-19 0,-23-2 20 0,0 0-20 16,25 2 20-16,3-1-20 0,-28-1 18 0,0 0-18 15,32 4 19-15,1-1-19 0,-33-3 18 0,0 0-18 0,39 4 18 16,3 1-18-16,-42-5 15 0,0 0-15 0,50 7 16 15,10 2-16-15,-60-9 13 0,0 0-13 0,63 6 14 16,-3-2-14-16,-60-4 11 0,0 0-11 0,60 3 12 16,0 3-12-16,-60-6 12 0,0 0-12 0,60 5 13 15,0-2-13-15,-60-3 15 0,0 0-15 0,55 4 15 16,-11-4-15-16,-44 0 15 0,0 0-15 0,37 0 16 16,0 1-16-16,-37-1 16 0,0 0-16 0,31 0 16 15,-6 0-16-15,-25 0 14 0,0 0-14 0,20 0 14 16,-6 0-14-16,-14 0 13 0,0 0-13 0,12 0 13 15,0 0-13-15,-12 0 11 0,0 0-11 0,11 0 11 16,-11 0-11-16,0 0 10 0,0 0-10 0,9 0 11 0,-9 0-11 16,0 0 9-16,0 0-9 0,0 0 10 0,7 0-10 15,-7 0 8-15,0 0-8 0,0 0 8 0,0 0-8 16,0 0 6-16,0 0-6 0,0 0 7 0,0 0-7 16,0 0 3-16,0 0-3 0,0 0 3 0,-18 0-3 15,18 0 1-15,0 0-1 0,-21 0 1 0,-9-1-1 16,30 1 0-16,0 0 0 0,-41-4 0 0,-11 1 0 15,52 3-1-15,0 0 1 0,-62-2 0 0,-12-1 0 0,74 3-2 16,0 0 2-16,-76-4-2 0,4 1 2 0,72 3-6 16,0 0 6-16,-74-2-5 0,-9 2 5 0,83 0-8 15,0 0 8-15,-89 2-8 0,-2-1 8 0,91-1-11 0,0 0 11 16,-94 4-10-16,8-2 10 0,86-2-11 0,0 0 11 16,-83 0-10-16,-4 0 10 0,87 0-10 0,0 0 10 15,-84 0-10-15,6-4 10 0,78 4-11 0,0 0 11 16,-76-7-11-16,4 0 11 0,72 7-11 0,0 0 11 0,-65-7-10 15,7-1 10-15,58 8-12 0,0 0 12 0,-52-9-12 16,12 2 12-16,40 7-10 0,0 0 10 0,-32-3-9 16,7 1 9-16,25 2-8 0,0 0 8 0,-16 0-7 15,9 0 7-15,7 0-6 0,0 0 6 0,0 0-6 16,0 0 6-16,0 0-6 0,0 0 6 0,-5-9-6 16,5 9 6-16,0 0-5 0,0 0 5 0,0 0-5 15,0 0 5-15,0 0-6 0,0 0 6 0,0 0-5 16,0 0 5-16,0 0-6 0,0 0 6 0,0 0-5 15,0 0 5-15,0 0-6 0,0 0 6 0,0 0-6 16,9 5 6-16,-9-5-8 0,0 0 8 0,19 2-8 0,27 3 8 16,-46-5-8-16,0 0 8 0,51 7-8 15,-3 0 8-15,-48-7-10 0,0 0 10 0,48 5-10 0,8-1 10 16,-56-4-11-16,0 0 11 0,62 2-11 0,3-1 11 16,-65-1-8-16,0 0 8 0,71 0-8 0,4-1 8 15,-75 1-4-15,0 0 4 0,78-4-4 0,-2 2 4 16,-76 2-2-16,0 0 2 0,74-1-2 0,5-3 2 15,-79 4-1-15,0 0 1 0,82-5 0 0,-3-4 0 0,-79 9 0 16,0 0 0-16,79-7 0 0,-1 6 0 16,-78 1 1-16,0 0-1 0,79-2 1 0,-1-1-1 0,-78 3 1 15,0 0-1-15,81 0 2 0,2 3-2 0,-83-3 2 0,0 0-2 16,78 5 2-16,-8-1-2 0,-70-4 3 0,0 0-3 16,65 0 4-16,-3-2-4 0,-62 2 3 0,0 0-3 15,49 0 4-15,-11 3-4 0,-38-3 4 0,0 0-4 16,24 2 5-16,-8-2-5 0,-16 0 6 0,0 0-6 15,11 2 6-15,-11-2-6 0,0 0 8 0,0 0-8 0,10 5 8 16,-3-5-8-16,-7 0 8 0,0 0-8 0,7 0 9 16,0 0-9-16,-7 0 12 0,0 0-12 0,0 0 12 15,7 0-12-15,-7 0 13 0,0 0-13 0,0 0 14 16,0 0-14-16,0 0 12 0,0 0-12 0,0 0 13 16,0 0-13-16,0 0 10 0,0 0-10 0,0 0 10 15,0 0-10-15,0 0 9 0,0 0-9 0,0 0 9 16,0 0-9-16,0 0 7 0,0 0-7 0,0 0 7 15,0 0-7-15,0 0 6 0,0 0-6 0,0 0 6 16,0 0-6-16,0 0 5 0,0 0-5 0,0 0 5 16,0 0-5-16,0 0 4 0,0 0-4 0,0 0 4 0,0 0-4 15,0 0 3-15,0 0-3 0,0 0 3 0,0 0-3 16,0 0 2-16,0 0-2 0,0 0 2 0,0 0-2 16,0 0 1-16,0 0-1 0,0 0 1 0,0 0-1 15,0 0 1-15,0 0-1 0,0 0 1 0,0 0-1 16,0 0 0-16,0 0 0 0,0 0 1 0,0 0-1 15,0 0 0-15,0 0 0 0,0 0 0 0,0 0 0 0,0 0 0 16,0 0 0-16,0 0 0 0,0 0 0 0,0 0 0 16,0 0 0-16,0 0 0 0,0 0 0 0,0 0 0 15,0 0 0-15,0 0 0 0,0 0 0 0,0 0 0 16,0 0 0-16,0 0 1 0,0 0-1 0,0 0 0 16,0 0 0-16,0 0 1 0,0 0-1 0,0 0 0 0,0 0 0 15,0 0 1-15,0 0-1 0,0 0 0 0,0 0 0 16,0 0 1-16,0 0-1 0,0 0 0 0,0 0 0 15,0 0 1-15,0 0-1 0,0 0 0 0,0 0 0 16,0 0 1-16,0 0-1 0,0 0 0 0,0 0 0 0,0 0 0 16,0 0 0-16,0 0 0 0,0 0 0 0,8 5 0 15,-8-5 0-15,0 0 0 0,0 0 0 0,0 0 0 16,0 0 0-16,0 0 0 0,0 0 0 0,0 0 0 16,0 0 0-16,0 0 0 0,0 0 0 0,0 0 0 15,0 0 0-15,0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16,0 0 0-16,0 0 0 0,0 0 0 0,0 0 0 16,0 0 0-16,0 0 0 0,0 0 0 0,0 0 0 0,0 0 0 15,0 0 0-15,0 0 0 0,0 0 0 0,0 0 0 16,0 0 0-16,0 0 0 0,0 0 0 0,0 0-1 16,0 0 1-16,0 0 0 0,0 0 0 0,0 0-1 0,0 0 1 15,0 0 0-15,0 0 0 0,0 0 0 0,0 0 0 16,0 0 0-16,0 0 0 0,0 0 0 0,0 0 0 15,0 0 0-15,0 0 0 0,0 0 0 0,0 0 0 16,0 0 0-16,0 0 0 0,0 0 0 0,0 0 0 0,0 0 0 16,0 0 0-16,0 0-1 0,0 0 1 15,0 0 0-15,0 0 0 0,0 0-4 0,0 0 4 0,5 12-3 16,-5 9 3-16,0-2-2084 0</inkml:trace>
  <inkml:trace contextRef="#ctx0" brushRef="#br0" timeOffset="89033.16">24624 7611 796 0,'0'0'0'0,"0"0"0"0,0 0 0 0,0 0-2 16,0 0 2-16,0 0-1 0,0 0 1 0,0 0-535 15</inkml:trace>
  <inkml:trace contextRef="#ctx0" brushRef="#br0" timeOffset="91852.37">24682 7575 1188 0,'0'0'0'0,"0"0"0"0,0 0 0 0,0 0 52 0,0 0-52 15,0 0 52-15,0 0-52 0,0 0 87 0,0 0-87 16,0 0 87-16,0 0-87 0,0 0 62 0,0 0-62 0,0 0 62 16,0 0-62-16,0 0 32 0,0 0-32 0,0 0 32 15,0 0-32-15,0 0 24 0,0 0-24 0,0 0 24 16,0 0-24-16,0 0 27 0,0 0-27 0,0 0 27 16,0 0-27-16,0 0 37 0,0 0-37 0,0 0 37 15,0 0-37-15,0 0 42 0,0 0-42 0,0 0 43 16,0 0-43-16,0 0 39 0,0 0-39 0,0 0 40 15,0 0-40-15,0 0 40 0,0 0-40 0,0 0 40 16,0 0-40-16,0 0 34 0,0 0-34 0,0 0 34 16,0 0-34-16,0 0 30 0,0 0-30 0,0 0 30 0,0 0-30 15,0 0 27-15,0 0-27 0,0 0 28 0,0 0-28 16,0 0 23-16,0 0-23 0,0 0 24 0,0 0-24 16,0 0 21-16,0 0-21 0,28 3 21 0,-7-3-21 15,-21 0 21-15,0 0-21 0,34 0 22 0,12 0-22 16,-46 0 19-16,0 0-19 0,47 0 20 0,-8 0-20 0,-39 0 18 15,0 0-18-15,43 0 19 0,15-9-19 16,-58 9 20-16,0 0-20 0,49-6 20 0,-15 2-20 0,-34 4 21 16,0 0-21-16,33-3 21 0,11-3-21 0,-44 6 19 15,0 0-19-15,41-6 20 0,-15 4-20 0,-26 2 16 16,0 0-16-16,22 0 17 0,-10 0-17 0,-12 0 14 0,0 0-14 16,14 0 15-16,5 0-15 0,-19 0 14 0,0 0-14 15,27 0 14-15,6 0-14 0,-33 0 11 0,0 0-11 16,30-4 11-16,-12 1-11 0,-18 3 11 0,0 0-11 15,16-2 12-15,16 2-12 0,-32 0 7 0,0 0-7 0,30 0 8 16,-11 0-8-16,-19 0 6 0,0 0-6 0,16 0 6 16,0-2-6-16,-16 2 5 0,0 0-5 0,16-1 5 15,3-3-5-15,-19 4 6 0,0 0-6 0,21 0 6 16,-5 0-6-16,-16 0 6 0,0 0-6 0,18 0 7 16,3 0-7-16,-21 0 5 0,0 0-5 0,23 0 6 15,-2-3-6-15,-21 3 5 0,0 0-5 0,19-4 5 16,3 3-5-16,-22 1 4 0,0 0-4 0,24 0 4 15,6 0-4-15,-30 0 3 0,0 0-3 0,28 1 4 16,-3-1-4-16,-25 0 2 0,0 0-2 0,27-1 2 16,10 1-2-16,-37 0 1 0,0 0-1 0,37 0 2 0,-6 3-2 15,-31-3 1-15,0 0-1 0,22 2 2 0,-5-4-2 16,-17 2 1-16,0 0-1 0,21-2 2 0,9 4-2 16,-30-2 1-16,0 0-1 0,32 5 2 0,2-5-2 15,-34 0 1-15,0 0-1 0,33 0 2 0,-1 4-2 16,-32-4 2-16,0 0-2 0,30 0 2 0,2 0-2 15,-32 0 2-15,0 0-2 0,30 0 2 0,-2 0-2 16,-28 0 3-16,0 0-3 0,26 1 3 0,4 1-3 16,-30-2 2-16,0 0-2 0,25-2 3 0,-9 1-3 15,-16 1 2-15,0 0-2 0,14-4 3 0,4 8-3 0,-18-4 2 16,0 0-2-16,17 0 2 0,-1 0-2 0,-16 0 1 16,0 0-1-16,13 0 1 0,-5 0-1 0,-8 0 1 0,0 0-1 15,7 0 1-15,-7 0-1 0,0 0 1 0,0 0-1 16,11 0 1-16,-11 0-1 0,0 0 1 0,0 0-1 15,11 0 2-15,-11 0-2 0,0 0 1 0,0 0-1 16,7 0 1-16,-7 0-1 0,0 0 2 0,0 0-2 0,0 0 2 16,0 0-2-16,0 0 2 0,0 0-2 0,0 0 3 15,8 0-3-15,-8 0 3 0,0 0-3 0,0 0 3 16,0 0-3-16,0 0 5 0,0 0-5 0,0 0 5 16,0 0-5-16,0 0 7 0,0 0-7 0,0 0 7 15,0 0-7-15,0 0 9 0,0 0-9 0,0 0 10 16,0 0-10-16,0 0 11 0,0 0-11 0,0 0 11 15,-14-4-11-15,14 4 11 0,0 0-11 0,-14-5 11 16,-2 2-11-16,16 3 9 0,0 0-9 0,-24-4 9 16,-3-1-9-16,27 5 6 0,0 0-6 0,-32-7 6 15,-3 4-6-15,35 3 3 0,0 0-3 0,-35-2 4 16,0 0-4-16,35 2 2 0,0 0-2 0,-41-2 2 16,-1 2-2-16,42 0 2 0,0 0-2 0,-43-3 2 0,3 3-2 15,40 0 1-15,0 0-1 0,-39-5 2 0,2 1-2 16,37 4 1-16,0 0-1 0,-42 0 1 0,-6-3-1 15,48 3 1-15,0 0-1 0,-44 0 1 0,0 3-1 16,44-3 1-16,0 0-1 0,-41 4 1 0,4 1-1 16,37-5 0-16,0 0 0 0,-32 3 1 0,1-1-1 0,31-2 0 15,0 0 0-15,-29 2 1 0,1-2-1 0,28 0 0 16,0 0 0-16,-28 2 0 0,3 1 0 0,25-3 0 16,0 0 0-16,-23 3 0 0,-1 1 0 0,24-4-1 0,0 0 1 15,-25 0 0-15,0-4 0 0,25 4-1 0,0 0 1 16,-24 0 0-16,-5 0 0 0,29 0-1 0,0 0 1 15,-28 4 0-15,3-2 0 0,25-2 0 0,0 0 0 16,-24 3 0-16,-1 1 0 0,25-4 0 0,0 0 0 0,-18 1 0 16,6 1 0-16,12-2 0 0,0 0 0 15,-7 0 0-15,7 0 0 0,0 0 0 0,0 0 0 0,-16-3 0 16,-3 3 0-16,19 0 0 0,0 0 0 0,-25 0 0 16,2-4 0-16,23 4 0 0,0 0 0 0,-25-3 0 15,-1 3 0-15,26 0 0 0,0 0 0 0,-28 3 0 16,-6-3 0-16,34 0 0 0,0 0 0 0,-30 4 0 15,6-1 0-15,24-3 0 0,0 0 0 0,-27 5 0 16,-5-5 0-16,32 0 0 0,0 0 0 0,-31 4 0 16,-3-1 0-16,34-3 0 0,0 0 0 0,-30 5 0 15,4-1 0-15,26-4 0 0,0 0 0 0,-29 2 0 16,-6 1 0-16,35-3 0 0,0 0 0 0,-35 3 0 0,0-6 0 16,35 3 0-16,0 0 0 0,-32 0 0 0,5 3 0 15,27-3 0-15,0 0 0 0,-26 4 0 0,1-4 0 16,25 0 0-16,0 0 0 0,-21 0 0 0,3 0 0 15,18 0 0-15,0 0 0 0,-15 0 0 0,-5 0 0 16,20 0 0-16,0 0 0 0,-18 0 0 0,6 0 0 16,12 0 0-16,0 0 0 0,-9 2 0 0,2-2 0 15,7 0 0-15,0 0 0 0,0 0 0 0,-10-2 0 0,10 2 0 16,0 0 0-16,0 0 0 0,0 0 0 0,0 0 0 16,0 0 0-16,-7 0 0 0,7 0 0 0,0 0 0 15,0 0 0-15,0 0 0 0,0 0 0 0,0 0 0 0,0 0 0 16,-7 0 0-16,7 0 0 0,0 0 0 0,0 0 0 15,0 0 0-15,0 0 0 0,0 0 0 0,0 0 0 16,0 0 0-16,0 0 0 0,0 0 0 0,0 0 0 16,0 0 0-16,0 0 0 0,0 0 0 0,0 0 0 0,0 0 0 15,8 0 0-15,-8 0-1 0,0 0 1 0,13 0 0 16,6 0 0-16,-19 0-1 0,0 0 1 0,30 0 0 16,11 0 0-16,-41 0-1 0,0 0 1 0,42 0-1 15,-7 0 1-15,-35 0-3 0,0 0 3 0,36 0-2 16,8-4 2-16,-44 4-4 0,0 0 4 0,46-6-3 15,-4 4 3-15,-42 2-4 0,0 0 4 0,48-4-3 16,8 4 3-16,-56 0-4 0,0 0 4 0,58 4-4 16,0-4 4-16,-58 0-4 0,0 0 4 0,60 2-3 15,-1-4 3-15,-59 2-4 0,0 0 4 0,54-7-3 16,-3 2 3-16,-51 5-4 0,0 0 4 0,53-4-3 0,6 1 3 16,-59 3-4-16,0 0 4 0,58-2-3 0,-4 0 3 15,-54 2-3-15,0 0 3 0,46 0-3 0,-10 0 3 16,-36 0-4-16,0 0 4 0,38 2-3 0,15 0 3 15,-53-2-2-15,0 0 2 0,51 3-1 0,-15-3 1 16,-36 0-1-16,0 0 1 0,42 0 0 0,11 0 0 16,-53 0 0-16,0 0 0 0,48 0 0 0,-18 0 0 15,-30 0 0-15,0 0 0 0,24 0 0 0,3-5 0 0,-27 5 0 16,0 0 0-16,31-2 0 0,14 2 0 0,-45 0 0 16,0 0 0-16,37 0 0 0,-18 0 0 0,-19 0 0 15,0 0 0-15,16-1 0 0,5-3 0 0,-21 4-1 0,0 0 1 16,25-3 0-16,-2 1 0 0,-23 2-1 0,0 0 1 15,19-2 0-15,-3 0 0 0,-16 2-1 0,0 0 1 16,12 0 0-16,-1 0 0 0,-11 0-1 0,0 0 1 16,10 0 0-16,3 0 0 0,-13 0-1 0,0 0 1 0,12 0 0 15,-3 0 0-15,-9 0 0 0,0 0 0 16,0 0 0-16,9-3 0 0,-9 3 0 0,0 0 0 0,0 0 0 16,0 0 0-16,0 0 0 0,0 0 0 0,7-5 0 15,-7 5 0-15,0 0 0 0,0 0 0 0,0 0 0 16,0 0 0-16,0 0 0 0,0 0 0 0,0 0 1 15,0 0-1-15,0 0 1 0,0 0-1 0,0 0 1 16,0 0-1-16,0 0 2 0,0 0-2 0,-21-7 2 16,-20 0-2-16,41 7 2 0,0 0-2 0,-56-5 2 15,1 0-2-15,55 5 1 0,0 0-1 0,-58-4 1 16,-9-3-1-16,67 7 0 0,0 0 0 0,-71-3 1 0,-12 1-1 16,83 2 0-16,0 0 0 0,-81 0 0 0,9 2 0 15,72-2 0-15,0 0 0 0,-78 1 0 0,-6 5 0 16,84-6 0-16,0 0 0 0,-85 0 0 0,-5 0 0 15,90 0 0-15,0 0 0 0,-83 0 0 0,4 3 0 16,79-3 0-16,0 0 0 0,-80 5 0 0,4-1 0 16,76-4 0-16,0 0 0 0,-72 0 0 0,5 0 0 15,67 0 0-15,0 0 0 0,-65 0 0 0,8 3 0 16,57-3 0-16,0 0 0 0,-49 4 0 0,5 1 0 0,44-5 0 16,0 0 0-16,-37 5 1 0,-2 2-1 0,39-7 1 15,0 0-1-15,-28 3 1 0,7-3-1 0,21 0 0 16,0 0 0-16,-20 2 1 0,3 0-1 0,17-2 0 0,0 0 0 15,-15 2 1-15,7 1-1 0,8-3 0 0,0 0 0 16,0 0 1-16,-9-5-1 0,9 5 0 0,0 0 0 16,0 0 0-16,0 0 0 0,0 0 0 0,0 0 0 15,0 0 0-15,0 0 0 0,0 0 0 0,0 0 0 0,0 0 0 16,0 0 0-16,0 0 0 0,0 0 0 16,-7-4 0-16,7 4 0 0,0 0-1 0,0 0 1 0,0 0 0 15,0 0 0-15,0 0-1 0,0 0 1 0,0 0 0 16,12 2 0-16,-12-2-2 0,0 0 2 0,20 7-1 15,13 2 1-15,-33-9-2 0,0 0 2 0,42 8-2 16,8-1 2-16,-50-7-4 0,0 0 4 0,53 4-3 16,5-2 3-16,-58-2-6 0,0 0 6 0,63 3-5 15,8 0 5-15,-71-3-4 0,0 0 4 0,72 4-3 16,4-1 3-16,-76-3-4 0,0 0 4 0,80 2-4 16,2-2 4-16,-82 0-3 0,0 0 3 0,85 0-2 15,5 0 2-15,-90 0-2 0,0 0 2 0,92 0-1 0,-1 4 1 16,-91-4-1-16,0 0 1 0,96 0-1 0,-1-6 1 15,-95 6-2-15,0 0 2 0,93-3-1 0,-8-1 1 16,-85 4-2-16,0 0 2 0,76-3-2 0,-7 0 2 16,-69 3-2-16,0 0 2 0,65-2-2 0,-1-2 2 15,-64 4-2-15,0 0 2 0,54-3-2 0,-17 1 2 16,-37 2-2-16,0 0 2 0,30 0-1 0,-9 0 1 0,-21 0-2 16,0 0 2-16,16 0-1 0,-7 0 1 0,-9 0-1 15,0 0 1-15,0 0-1 0,9 0 1 0,-9 0-1 16,0 0 1-16,0 0 0 0,0 0 0 0,0 0 0 0,0 0 0 15,0 0 0-15,7 0 0 0,-7 0 0 0,0 0 0 16,0 0 0-16,0 0 0 0,0 0 0 0,0 0 0 16,7 0 1-16,-7 0-1 0,0 0 0 0,0 0 0 15,0 0 1-15,0 0-1 0,0 0 1 0,0 0-1 0,7 0 1 16,-7 0-1-16,0 0 0 0,0 0 0 16,0 0 1-16,-33 9-1 0,33-9 0 0,0 0 0 0,-55-4 0 15,-26-16 0-15,-2-3-2115 0</inkml:trace>
  <inkml:trace contextRef="#ctx0" brushRef="#br0" timeOffset="149469.72">22800 15508 1636 0,'0'0'0'0,"0"0"0"15,0 0 0-15,0 0 54 0,0 0-54 0,0 0 55 0,0 0-55 16,0 0 88-16,0 0-88 0,0 0 88 0,0 0-88 16,0 0 61-16,0 0-61 0,0 0 62 0,0 0-62 15,0 0 23-15,0 0-23 0,0 0 23 0,0 0-23 16,0 0 13-16,0 0-13 0,0 0 14 0,0 0-14 15,0 0 11-15,0 0-11 0,0 0 11 0,0 0-11 16,0 0 9-16,0 0-9 0,18 0 10 0,-10 0-10 0,-8 0 7 16,0 0-7-16,9 0 8 0,5 0-8 15,-14 0 9-15,0 0-9 0,22 0 9 0,6 0-9 16,-28 0 12-16,0 0-12 0,32 0 12 0,-4 0-12 0,-28 0 19 16,0 0-19-16,30 0 20 0,5 0-20 0,-35 0 19 0,0 0-19 15,37 0 20-15,-5 0-20 0,-32 0 19 0,0 0-19 16,32 0 20-16,-2 0-20 0,-30 0 16 0,0 0-16 15,33 1 17-15,2 3-17 0,-35-4 18 0,0 0-18 0,32 1 18 16,-5-1-18-16,-27 0 17 0,0 0-17 16,28 2 18-16,11 2-18 0,-39-4 17 0,0 0-17 0,42 3 17 15,-5-3-17-15,-37 0 16 0,0 0-16 0,39 2 17 16,0 5-17-16,-39-7 16 0,0 0-16 0,47 7 17 16,10-2-17-16,-57-5 14 0,0 0-14 0,65 5 15 15,4 5-15-15,-69-10 14 0,0 0-14 0,67 11 15 16,-6-4-15-16,-61-7 19 0,0 0-19 0,60 5 19 15,-5-2-19-15,-55-3 18 0,0 0-18 0,55 2 19 16,1 0-19-16,-56-2 22 0,0 0-22 0,60 3 23 16,-7 1-23-16,-53-4 23 0,0 0-23 0,51 3 24 15,-8 2-24-15,-43-5 21 0,0 0-21 0,45 0 22 16,8 0-22-16,-53 0 20 0,0 0-20 0,57 0 20 0,1 2-20 16,-58-2 18-16,0 0-18 0,56 4 19 0,-6-3-19 15,-50-1 20-15,0 0-20 0,44 0 20 0,-9 0-20 16,-35 0 16-16,0 0-16 0,34 2 17 0,-1 2-17 15,-33-4 16-15,0 0-16 0,34 1 17 0,-2-2-17 16,-32 1 16-16,0 0-16 0,24-4 16 0,-4 8-16 16,-20-4 14-16,0 0-14 0,28 0 14 0,12 0-14 0,-40 0 12 15,0 0-12-15,48 1 13 0,-2 1-13 0,-46-2 9 16,0 0-9-16,51 2 10 0,-2-1-10 0,-49-1 7 16,0 0-7-16,53 2 8 0,-1 2-8 0,-52-4 4 0,0 0-4 15,49 0 5-15,7 0-5 0,-56 0 3 0,0 0-3 16,59 0 4-16,2 1-4 0,-61-1 3 0,0 0-3 15,57 4 3-15,-1 3-3 0,-56-7 2 0,0 0-2 16,53 2 3-16,2-4-3 0,-55 2 3 0,0 0-3 16,56 0 3-16,1 0-3 0,-57 0 5 0,0 0-5 0,58 0 6 15,-2 0-6-15,-56 0 6 0,0 0-6 0,52 0 7 16,-7 3-7-16,-45-3 7 0,0 0-7 0,44 4 8 16,8 1-8-16,-52-5 7 0,0 0-7 0,49 2 8 15,-3 1-8-15,-46-3 5 0,0 0-5 0,46 2 6 16,5-2-6-16,-51 0 3 0,0 0-3 0,48 2 4 15,-1 1-4-15,-47-3 2 0,0 0-2 0,48 3 3 16,-1 1-3-16,-47-4 2 0,0 0-2 0,46 5 2 16,-3-3-2-16,-43-2 2 0,0 0-2 0,44 3 2 15,9 1-2-15,-53-4 1 0,0 0-1 0,53 3 1 16,-4 1-1-16,-49-4 1 0,0 0-1 0,46 1 1 0,-6-1-1 16,-40 0 0-16,0 0 0 0,39 0 1 0,-5 2-1 15,-34-2 0-15,0 0 0 0,38 2 0 0,14 3 0 16,-52-5 0-16,0 0 0 0,53 4 0 0,-1-6 0 15,-52 2 0-15,0 0 0 0,55-2 0 0,2 2 0 16,-57 0 0-16,0 0 0 0,56 0 0 0,0 0 0 16,-56 0 0-16,0 0 0 0,53 0 0 0,0-2 0 15,-53 2 0-15,0 0 0 0,53-3 0 0,2 1 0 16,-55 2 0-16,0 0 0 0,58-2 0 0,4 1 0 0,-62 1 0 16,0 0 0-16,65-4 1 0,0-1-1 0,-65 5 0 0,0 0 0 15,66-5 1-15,-1 5-1 0,-65 0 1 16,0 0-1-16,69 0 1 0,1-2-1 0,-70 2 1 0,0 0-1 15,73-5 2-15,-1 3-2 0,-72 2 2 0,0 0-2 16,74-2 2-16,0-1-2 0,-74 3 3 0,0 0-3 16,76-3 3-16,7-1-3 0,-83 4 4 0,0 0-4 0,81-3 4 15,-3 1-4-15,-78 2 3 0,0 0-3 0,74-4 4 16,1 3-4-16,-75 1 3 0,0 0-3 0,80 0 4 16,1 0-4-16,-81 0 3 0,0 0-3 0,81 0 3 15,-5-2-3-15,-76 2 2 0,0 0-2 0,71-3 3 16,-3 1-3-16,-68 2 2 0,0 0-2 0,71-5 2 15,-1 1-2-15,-70 4 1 0,0 0-1 0,67-2 1 16,-3 1-1-16,-64 1 1 0,0 0-1 0,62 0 1 16,-1-6-1-16,-61 6 1 0,0 0-1 0,62-3 2 15,3 0-2-15,-65 3 1 0,0 0-1 0,66-7 1 16,-3 7-1-16,-63 0 1 0,0 0-1 0,60 1 1 0,-5-2-1 16,-55 1 0-16,0 0 0 0,55-4 1 0,1 2-1 15,-56 2 1-15,0 0-1 0,62-6 1 0,1-3-1 16,-63 9 1-16,0 0-1 0,67-7 1 0,0 2-1 15,-67 5 1-15,0 0-1 0,60-4 1 0,-10 3-1 16,-50 1 1-16,0 0-1 0,47 0 2 0,11 0-2 16,-58 0 1-16,0 0-1 0,62-2 2 0,0-3-2 15,-62 5 1-15,0 0-1 0,53-6 1 0,-7 5-1 16,-46 1 0-16,0 0 0 0,44 0 1 0,0 3-1 0,-44-3 0 16,0 0 0-16,46 2 1 0,1-2-1 0,-47 0 0 15,0 0 0-15,44 2 1 0,-5 1-1 0,-39-3 0 16,0 0 0-16,39 2 1 0,2-2-1 0,-41 0 0 0,0 0 0 15,40 0 1-15,1 2-1 0,-41-2 0 0,0 0 0 16,35 1 0-16,-8 1 0 0,-27-2 0 0,0 0 0 16,28 2 0-16,5 1 0 0,-33-3 0 0,0 0 0 15,34 0 0-15,-6 0 0 0,-28 0 0 0,0 0 0 0,30 0 0 16,7 0 0-16,-37 0 0 0,0 0 0 0,42 0 0 16,-1 0 0-16,-41 0 0 0,0 0 0 0,42 0 1 15,-1 0-1-15,-41 0 2 0,0 0-2 0,32 0 2 16,-9 0-2-16,-23 0 2 0,0 0-2 0,17 0 2 15,-1 2-2-15,-16-2 2 0,0 0-2 0,14 2 2 16,-3-2-2-16,-11 0 1 0,0 0-1 0,10 0 2 16,1 0-2-16,-11 0 1 0,0 0-1 0,10 1 2 15,-2 1-2-15,-8-2 1 0,0 0-1 0,0 0 2 16,10 2-2-16,-10-2 0 0,0 0 0 0,0 0 0 16,-5 7 0-16,5-7-1 0,0 0 1 0,-30-4 0 0,-37-18 0 15,0-1-2442-15</inkml:trace>
  <inkml:trace contextRef="#ctx0" brushRef="#br0" timeOffset="151021.29">7687 16788 1737 0,'0'0'0'0,"0"0"0"0,0 0 0 15,0 0 43-15,0 0-43 0,0 0 44 0,0 0-44 16,0 0 79-16,0 0-79 0,21-5 79 0,-5-5-79 16,-16 10 59-16,0 0-59 0,21-14 60 0,11-2-60 15,-32 16 26-15,0 0-26 0,32-15 26 0,8 2-26 16,-40 13 14-16,0 0-14 0,46-15 14 0,7-4-14 16,-53 19 11-16,0 0-11 0,58-16 11 0,-3 6-11 0,-55 10 10 15,0 0-10-15,58-10 10 0,2-3-10 0,-60 13 7 16,0 0-7-16,67-13 8 0,5-1-8 0,-72 14 12 15,0 0-12-15,76-9 12 0,7 6-12 0,-83 3 13 0,0 0-13 16,81-2 14-16,4 0-14 0,-85 2 16 0,0 0-16 16,86 2 17-16,4 5-17 0,-90-7 15 0,0 0-15 15,83 8 15-15,-3 3-15 0,-80-11 13 0,0 0-13 16,77 14 14-16,-1 0-14 0,-76-14 15 0,0 0-15 0,81 15 16 16,0 2-16-16,-81-17 16 0,0 0-16 0,83 19 16 15,-1 2-16-15,-82-21 14 0,0 0-14 0,84 19 14 16,4-1-14-16,-88-18 14 0,0 0-14 0,89 17 15 15,-7 0-15-15,-82-17 13 0,0 0-13 0,82 16 13 16,-3-2-13-16,-79-14 11 0,0 0-11 0,78 10 12 16,3 0-12-16,-81-10 10 0,0 0-10 0,81 14 11 15,0 0-11-15,-81-14 10 0,0 0-10 0,81 12 10 16,0-3-10-16,-81-9 9 0,0 0-9 0,81 7 10 16,6-2-10-16,-87-5 9 0,0 0-9 0,86 5 9 15,-1 2-9-15,-85-7 7 0,0 0-7 0,86 3 7 16,4-4-7-16,-90 1 11 0,0 0-11 0,90 0 12 0,0 3-12 15,-90-3 13-15,0 0-13 0,92 2 14 0,-2-2-14 16,-90 0 14-16,0 0-14 0,86 0 15 0,4 2-15 16,-90-2 15-16,0 0-15 0,85 0 15 0,3-4-15 15,-88 4 13-15,0 0-13 0,90-3 14 0,0-2-14 16,-90 5 10-16,0 0-10 0,90-7 11 0,-4 0-11 16,-86 7 8-16,0 0-8 0,85-9 8 0,-4-3-8 0,-81 12 6 15,0 0-6-15,87-10 7 0,3 3-7 0,-90 7 5 16,0 0-5-16,91-11 5 0,-1-3-5 0,-90 14 5 15,0 0-5-15,89-15 5 0,-3 1-5 0,-86 14 5 16,0 0-5-16,85-14 6 0,1 0-6 0,-86 14 6 0,0 0-6 16,87-14 6-16,-5 1-6 0,-82 13 5 0,0 0-5 15,85-18 5-15,9-2-5 0,-94 20 4 0,0 0-4 16,91-21 5-16,-6 3-5 0,-85 18 5 0,0 0-5 16,86-20 5-16,-1-5-5 0,-85 25 5 0,0 0-5 0,92-24 5 15,3 2-5-15,-95 22 7 0,0 0-7 0,99-23 7 16,-7 2-7-16,-92 21 6 0,0 0-6 0,93-19 6 15,-7 0-6-15,-86 19 6 0,0 0-6 0,82-15 7 16,-14 1-7-16,-68 14 6 0,0 0-6 0,57-10 7 16,-22-1-7-16,-35 11 5 0,0 0-5 0,23-7 6 15,-9 6-6-15,-14 1 6 0,0 0-6 0,5-2 6 16,-5 2-6-16,0 0 5 0,0 0-5 0,0 0 5 16,0 0-5-16,0 0 5 0,0 0-5 0,0 0 6 15,0 0-6-15,0 0 5 0,0 0-5 0,0 0 6 16,0 0-6-16,0 0 6 0,0 0-6 0,0 0 6 0,0 0-6 15,0 0 5-15,0 0-5 0,0 0 6 0,0 0-6 16,0 0 4-16,0 0-4 0,-17-11 5 0,-34-34-5 16,-2 0-2226-16</inkml:trace>
</inkml:ink>
</file>

<file path=ppt/ink/ink2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55:39.941"/>
    </inkml:context>
    <inkml:brush xml:id="br0">
      <inkml:brushProperty name="width" value="0.05292" units="cm"/>
      <inkml:brushProperty name="height" value="0.05292" units="cm"/>
      <inkml:brushProperty name="color" value="#FF0000"/>
    </inkml:brush>
  </inkml:definitions>
  <inkml:trace contextRef="#ctx0" brushRef="#br0">8234 5015 628 0,'0'0'0'0,"0"0"0"0,0 0 0 0,0 0 4 15,0 0-4-15,0 0 5 0,0 0-5 0,0 0 18 16,0 0-18-16,0 0 19 0,0 0-19 0,0 0 21 15,0 0-21-15,-25-2 22 0,-5-6-22 0,30 8 13 16,0 0-13-16,-46-7 13 0,-17 7-13 0,63 0 9 0,0 0-9 16,-71 7 10-16,-6 7-10 0,77-14 8 0,0 0-8 15,-87 24 8-15,-12 7-8 0,99-31 6 0,0 0-6 16,-107 33 7-16,-3-4-7 0,110-29 4 0,0 0-4 16,-112 25 4-16,8-6-4 0,104-19 6 0,0 0-6 15,-99 17 7-15,3-3-7 0,96-14 11 0,0 0-11 0,-86 12 12 16,14-2-12-16,72-10 22 0,0 0-22 0,-62 11 22 15,16 1-22-15,46-12 29 0,0 0-29 0,-44 12 30 16,-7 0-30-16,51-12 29 0,0 0-29 0,-41 12 30 16,11-3-30-16,30-9 25 0,0 0-25 0,-23 12 26 15,-3 9-26-15,26-21 16 0,0 0-16 0,-25 31 16 16,4 5-16-16,21-36 8 0,0 0-8 0,-14 42 8 16,5 10-8-16,9-52 6 0,0 0-6 0,-3 60 6 15,1 8-6-15,2-68 4 0,0 0-4 0,0 77 4 0,2 1-4 16,-2-78 3-16,0 0-3 0,7 92 4 0,3 14-4 15,-10-106 4-15,0 0-4 0,13 109 4 0,-12 7-4 16,-1-116 5-16,0 0-5 0,4 126 6 0,5 19-6 16,-9-145 7-16,0 0-7 0,9 149 7 0,3 9-7 15,-12-158 8-15,0 0-8 0,10 138 8 0,3-25-8 16,-13-113 11-16,0 0-11 0,14 100 12 0,-5-19-12 16,-9-81 18-16,0 0-18 0,14 80 19 0,-2-2-19 15,-12-78 31-15,0 0-31 0,14 76 32 0,-5-10-32 0,-9-66 37 16,0 0-37-16,9 71 37 0,0 10-37 0,-9-81 42 15,0 0-42-15,7 93 43 0,-4 20-43 0,-3-113 36 0,0 0-36 16,4 111 37-16,-4-8-37 0,0-103 31 0,0 0-31 16,0 99 32-16,0 3-32 0,0-102 25 0,0 0-25 15,0 99 26-15,0-18-26 0,0-81 22 0,0 0-22 16,2 85 23-16,5 7-23 0,-7-92 19 0,0 0-19 16,1 97 20-16,3 8-20 0,-4-105 16 0,0 0-16 0,0 104 17 15,-4 3-17-15,4-107 14 0,0 0-14 0,-1 104 14 16,-3-4-14-16,4-100 18 0,0 0-18 0,-5 103 18 15,1 2-18-15,4-105 15 0,0 0-15 0,-3 97 16 16,1-17-16-16,2-80 15 0,0 0-15 0,0 65 16 16,2-9-16-16,-2-56 16 0,0 0-16 0,3 41 16 15,1-4-16-15,-4-37 13 0,0 0-13 0,0 27 14 16,0-11-14-16,0-16 14 0,0 0-14 0,2 9 14 16,1-2-14-16,-3-7 13 0,0 0-13 0,0 0 13 15,4 8-13-15,-4-8 13 0,0 0-13 0,0 0 14 16,9 4-14-16,-9-4 13 0,0 0-13 0,10 3 14 15,13-1-14-15,-23-2 12 0,0 0-12 0,32-2 13 0,8-1-13 16,-40 3 10-16,0 0-10 0,48-7 10 0,8-2-10 16,-56 9 8-16,0 0-8 0,64-12 8 0,15-7-8 15,-79 19 7-15,0 0-7 0,83-21 8 0,11-8-8 16,-94 29 7-16,0 0-7 0,98-28 7 0,15 0-7 16,-113 28 8-16,0 0-8 0,115-27 9 0,10-6-9 0,-125 33 7 15,0 0-7-15,122-31 8 0,-18 6-8 0,-104 25 7 16,0 0-7-16,90-20 8 0,-21 6-8 15,-69 14 7-15,0 0-7 0,62-9 8 0,-8 4-8 0,-54 5 6 0,0 0-6 16,43-2 6-16,-12 4-6 0,-31-2 6 0,0 0-6 16,21 2 7-16,-12-1-7 0,-9-1 0 0,0 0 0 15,0 0 1-15,-5 0-1 0,-4 0-1612 0</inkml:trace>
  <inkml:trace contextRef="#ctx0" brushRef="#br0" timeOffset="6533.3">9853 5951 113 0,'0'0'0'0,"0"0"0"16,0 0 0-16,0 0 4 0,0 0-4 0,0 0 5 0,0 0-5 15,0 0 17-15,0 0-17 0,0 0 18 0,0 0-18 16,0 0 37-16,0 0-37 0,0 0 38 0,0 0-38 16,0 0 36-16,0 0-36 0,0 0 36 0,0 0-36 15,0 0 30-15,0 0-30 0,0 0 30 0,0 0-30 16,0 0 25-16,0 0-25 0,0 0 25 0,18-1-25 16,-18 1 19-16,0 0-19 0,7 5 19 0,2-2-19 15,-9-3 13-15,0 0-13 0,14 6 14 0,7 0-14 0,-21-6 11 16,0 0-11-16,19 9 12 0,6 0-12 0,-25-9 10 15,0 0-10-15,23 7 11 0,3-2-11 0,-26-5 14 0,0 0-14 16,29 3 15-16,-3-6-15 0,-26 3 22 16,0 0-22-16,25 0 22 0,1 0-22 0,-26 0 31 0,0 0-31 15,30 3 32-15,2-3-32 0,-32 0 31 0,0 0-31 16,33 0 31-16,3 6-31 0,-36-6 26 0,0 0-26 16,35 6 27-16,-1-6-27 0,-34 0 18 0,0 0-18 0,31-3 19 15,-1 3-19-15,-30 0 18 0,0 0-18 0,32 0 19 16,0 3-19-16,-32-3 20 0,0 0-20 0,30 4 20 15,7-4-20-15,-37 0 18 0,0 0-18 0,40 0 19 16,1 5-19-16,-41-5 20 0,0 0-20 0,37 0 21 16,0 0-21-16,-37 0 21 0,0 0-21 0,35 4 22 15,-3-1-22-15,-32-3 20 0,0 0-20 0,28 0 20 16,-3 0-20-16,-25 0 17 0,0 0-17 0,19 0 17 16,4 2-17-16,-23-2 14 0,0 0-14 0,23 0 15 15,-2 0-15-15,-21 0 14 0,0 0-14 0,23 0 14 16,-2 0-14-16,-21 0 12 0,0 0-12 0,25 0 13 15,5-2-13-15,-30 2 11 0,0 0-11 0,28 0 12 16,-1 0-12-16,-27 0 12 0,0 0-12 0,28 0 13 0,4 0-13 16,-32 0 8-16,0 0-8 0,35-3 8 0,-3 6-8 15,-32-3 6-15,0 0-6 0,30 2 7 0,-2 1-7 16,-28-3 3-16,0 0-3 0,27 4 3 0,6-4-3 16,-33 0 3-16,0 0-3 0,35 0 3 0,1 3-3 15,-36-3 3-15,0 0-3 0,31 2 4 0,5-2-4 0,-36 0 3 16,0 0-3-16,31 3 3 0,-6 1-3 0,-25-4 4 15,0 0-4-15,23 0 5 0,-2 0-5 0,-21 0 4 16,0 0-4-16,18 0 5 0,-9 3-5 0,-9-3 5 16,0 0-5-16,0 0 5 0,8 0-5 0,-8 0 6 15,0 0-6-15,0 0 7 0,0 0-7 0,0 0 8 0,0 0-8 16,0 0 9-16,0 0-9 0,0 0 9 0,0 0-9 16,0 0 9-16,-17 5-9 0,-1 2-948 0</inkml:trace>
  <inkml:trace contextRef="#ctx0" brushRef="#br0" timeOffset="15101.91">8031 7332 124 0,'0'0'0'0,"0"0"0"0,0 0 0 15,0 0 4-15,0 0-4 0,-28 0 4 0,19 0-4 16,9 0 30-16,0 0-30 0,0 0 30 0,0 0-30 15,0 0 66-15,0 0-66 0,-11 0 67 0,11 0-67 16,0 0 58-16,0 0-58 0,-8-8 59 0,8 8-59 0,0 0 49 16,0 0-49-16,0 0 49 0,0 0-49 0,0 0 44 15,0 0-44-15,-9-7 45 0,9 7-45 0,0 0 38 16,0 0-38-16,0 0 38 0,0 0-38 0,0 0 32 16,0 0-32-16,-7-4 33 0,7 4-33 0,0 0 26 0,0 0-26 15,0 0 27-15,0 0-27 0,0 0 22 0,0 0-22 16,-6-5 23-16,6 5-23 0,0 0 20 0,0 0-20 15,0 0 20-15,0 0-20 0,0 0 18 0,0 0-18 16,0 0 19-16,0 0-19 0,0 0 17 0,0 0-17 0,23 5 18 16,13 2-18-16,-36-7 19 0,0 0-19 0,42 4 20 15,6-4-20-15,-48 0 20 0,0 0-20 0,54 0 21 16,13 0-21-16,-67 0 19 0,0 0-19 0,73 0 20 16,4 0-20-16,-77 0 16 0,0 0-16 0,85 0 17 15,1 0-17-15,-86 0 12 0,0 0-12 0,81 0 13 16,9 0-13-16,-90 0 14 0,0 0-14 0,87 1 14 15,-4-1-14-15,-83 0 18 0,0 0-18 0,79-1 19 16,-1-8-19-16,-78 9 21 0,0 0-21 0,81-7 21 16,0-1-21-16,-81 8 20 0,0 0-20 0,81-7 20 0,-14 1-20 15,-67 6 15-15,0 0-15 0,58-8 15 0,-10 4-15 16,-48 4 9-16,0 0-9 0,35-3 10 16,-17 3-10-16,-18 0 10 0,0 0-10 0,10 0 10 0,-10 0-10 15,0 0 11-15,0 0-11 0,13 0 11 0,-13 0-11 16,0 0 12-16,0 0-12 0,0 0 12 0,0 0-12 15,0 0 13-15,0 0-13 0,0 0 13 0,0 0-13 16,0 0 14-16,0 0-14 0,-13 3 14 0,-9-1-14 0,22-2 13 16,0 0-13-16,-37 7 13 0,-9 0-13 0,46-7 10 15,0 0-10-15,-53 9 10 0,-7 3-10 0,60-12 8 16,0 0-8-16,-64 8 8 0,-12 4-8 0,76-12 6 0,0 0-6 16,-72 12 6-16,-6-6-6 0,78-6 5 0,0 0-5 15,-81 3 5-15,-5 1-5 0,86-4 4 0,0 0-4 16,-85 5 4-16,4 2-4 0,81-7 4 0,0 0-4 15,-78 3 5-15,6 1-5 0,72-4 4 0,0 0-4 16,-72 1 5-16,1 3-5 0,71-4 5 0,0 0-5 16,-58 3 6-16,16-6-6 0,42 3 4 0,0 0-4 15,-36 0 5-15,14 0-5 0,22 0 4 0,0 0-4 16,-20 0 4-16,11 0-4 0,9 0 4 0,0 0-4 16,0 0 5-16,-8 0-5 0,8 0 5 0,0 0-5 15,0 0 5-15,0 0-5 0,0 0 4 0,0 0-4 0,0 0 5 16,-8 0-5-16,8 0 4 0,0 0-4 0,0 0 4 15,16 0-4-15,-16 0 4 0,0 0-4 0,23-5 4 16,11 1-4-16,-34 4 3 0,0 0-3 0,44-3 4 16,9-1-4-16,-53 4 3 0,0 0-3 0,54-1 3 15,6-1-3-15,-60 2 3 0,0 0-3 0,59-2 3 0,-6-1-3 16,-53 3 3-16,0 0-3 0,51-4 3 0,10 1-3 16,-61 3 3-16,0 0-3 0,60-2 3 0,-1-2-3 15,-59 4 2-15,0 0-2 0,58-5 3 0,0 2-3 16,-58 3 1-16,0 0-1 0,55-9 2 0,-9 6-2 15,-46 3 2-15,0 0-2 0,42-9 2 0,-3 2-2 16,-39 7 2-16,0 0-2 0,26-8 2 0,-1 8-2 16,-25 0 2-16,0 0-2 0,18 0 2 0,-10 0-2 15,-8 0 1-15,0 0-1 0,0 0 2 0,0 0-2 0,0 0 0 16,0 0 0-16,0 0 1 0,0 0-1 0,0 0 0 16,0 0 0-16,-14 5 0 0,-9 3 0 0,23-8 0 15,0 0 0-15,-31 12 0 0,-10 2 0 0,41-14-1 0,0 0 1 16,-46 14-1-16,-3-2 1 0,49-12-2 0,0 0 2 15,-58 11-2-15,-10 1 2 0,68-12-4 0,0 0 4 16,-75 14-4-16,-5 5 4 0,80-19-5 0,0 0 5 0,-79 13-5 16,5 0 5-16,74-13-5 0,0 0 5 0,-71 10-4 15,-1 4 4-15,72-14-6 0,0 0 6 0,-64 12-5 16,15-5 5-16,49-7-5 0,0 0 5 0,-41 5-4 16,10-1 4-16,31-4-4 0,0 0 4 0,-20 3-4 15,8-6 4-15,12 3-3 0,0 0 3 0,-9-2-3 16,9 2 3-16,0 0-3 0,0 0 3 0,-10 0-2 15,10 0 2-15,0 0-2 0,0 0 2 0,0 0-1 16,-9 5 1-16,9-5-1 0,0 0 1 0,0 0-1 16,0 0 1-16,0 0 0 0,0 0 0 0,14-9 0 15,9-1 0-15,-23 10 0 0,0 0 0 0,44-12 0 16,11-2 0-16,-55 14 1 0,0 0-1 0,58-12 1 16,5 0-1-16,-63 12 2 0,0 0-2 0,69-12 2 0,-2 1-2 15,-67 11 1-15,0 0-1 0,69-12 2 0,12-2-2 16,-81 14 1-16,0 0-1 0,81-12 2 0,-5 4-2 15,-76 8 1-15,0 0-1 0,64-7 2 0,-1-2-2 16,-63 9 0-16,0 0 0 0,55-12 1 0,-2 0-1 16,-53 12 0-16,0 0 0 0,37-16 1 0,-11 8-1 15,-26 8 0-15,0 0 0 0,18-4 0 0,-8 4 0 0,-10 0 0 16,0 0 0-16,9 0 1 0,-9 0-1 0,0 0 0 16,0 0 0-16,0 0 1 0,-19 0-1 0,19 0 1 15,0 0-1-15,-30 4 1 0,-16 8-1 0,46-12 0 0,0 0 0 16,-60 8 0-16,-11-1 0 0,71-7 0 0,0 0 0 15,-77 9 0-15,-8-1 0 0,85-8 0 0,0 0 0 16,-83 7 0-16,4-1 0 0,79-6 0 0,0 0 0 0,-69 5 0 16,-2 2 0-16,71-7-1 0,0 0 1 0,-65 3 0 15,7 6 0-15,58-9-2 0,0 0 2 0,-49 3-2 16,17-1 2-16,32-2-4 0,0 0 4 0,-21 0-3 16,5 0 3-16,16 0-5 0,0 0 5 0,-13 2-4 15,8-2 4-15,5 0-6 0,0 0 6 0,0 0-5 16,-9 0 5-16,9 0-5 0,0 0 5 0,0 0-5 15,20-7 5-15,-20 7-4 0,0 0 4 0,30-9-4 16,12-6 4-16,-42 15-6 0,0 0 6 0,48-21-5 16,6-2 5-16,1 1-1135 0</inkml:trace>
  <inkml:trace contextRef="#ctx0" brushRef="#br0" timeOffset="16250.95">8888 6900 505 0,'0'0'0'0,"0"0"0"0,0 0 0 0,0 0 0 0,0 0 0 16,-2-9 1-16,2 9-1 0,0 0 2 0,0 0-2 15,-7 0 3-15,7 0-3 0,0 0 26 0,0 0-26 16,-10-3 26-16,10 3-26 0,0 0 56 0,0 0-56 16,-7-7 57-16,7 7-57 0,0 0 69 0,0 0-69 0,-6-4 69 15,6 4-69-15,0 0 62 0,0 0-62 0,0 0 62 16,0 0-62-16,0 0 52 0,0 0-52 0,15 4 53 16,11 11-53-16,-26-15 36 0,0 0-36 0,37 19 37 15,4 6-37-15,-41-25 33 0,0 0-33 0,47 26 34 16,3 5-34-16,-50-31 27 0,0 0-27 0,54 33 27 15,1-2-27-15,-55-31 20 0,0 0-20 0,55 29 21 16,-1-1-21-16,-54-28 23 0,0 0-23 0,48 26 23 16,-11-7-23-16,-37-19 23 0,0 0-23 0,23 12 24 15,-11-5-24-15,-12-7 19 0,0 0-19 0,6 8 19 16,-6 5-19-16,0-13 14 0,0 0-14 0,-9 15 14 16,-12 9-14-16,21-24 12 0,0 0-12 0,-34 30 12 0,-10 1-12 15,44-31 7-15,0 0-7 0,-51 35 8 0,-7 4-8 16,58-39 4-16,0 0-4 0,-62 40 5 0,4 0-5 15,58-40 7-15,0 0-7 0,-57 40 7 0,4-7-7 16,53-33 8-16,0 0-8 0,-51 33 9 0,-5-2-9 16,56-31 9-16,0 0-9 0,-55 34 9 0,0 1-9 15,55-35 10-15,0 0-10 0,-45 29 11 0,4-1-11 0,41-28 10 16,0 0-10-16,-26 19 11 0,11-5-11 16,15-14 10-16,0 0-10 0,-8 10 10 0,2-1-10 0,6-9 11 15,0 0-11-15,0 0 11 0,-9 5-11 0,9-5 10 0,0 0-10 16,0 0 11-16,0 0-11 0,0 0 10 15,0 0-10-15,6-9 10 0,6-11-10 0,-12 20 11 0,0 0-11 16,23-31 11-16,9 1-11 0,-32 30 10 0,0 0-10 16,32-34 11-16,-1-5-11 0,-31 39 12 0,0 0-12 15,32-45 12-15,9-10-12 0,-41 55 6 0,0 0-6 16,35-60 7-16,-3-8-7 0,-32 68 3 0,0 0-3 16,23-62 3-16,-9 6-3 0,-14 56 2 0,0 0-2 15,5-48 3-15,-7 3-3 0,2 45 1 0,0 0-1 16,-12-43 1-16,-6 5-1 0,18 38 0 0,0 0 0 0,-26-37 1 15,-6 6-1-15,32 31 0 0,0 0 0 0,-37-28 0 16,-4 4 0-16,41 24 0 0,0 0 0 0,-45-17 0 16,-8 5 0-16,53 12-2 0,0 0 2 0,-46-12-2 15,18 3 2-15,28 9-5 0,0 0 5 0,-25-3-4 16,0 3 4-16,25 0-8 0,0 0 8 0,-23 0-7 16,11 0 7-16,12 0-12 0,0 0 12 0,-5 0-11 0,5 0 11 15,0 0-13-15,0 0 13 0,0 6-13 0,10 5 13 16,-10-11-13-16,0 0 13 0,27 14-12 0,8 3 12 15,-35-17-9-15,0 0 9 0,46 19-8 0,21 10 8 16,-67-29-7-16,0 0 7 0,72 32-6 0,9 2 6 16,-81-34-3-16,0 0 3 0,83 35-3 0,4-6 3 15,-87-29-1-15,0 0 1 0,84 28-1 0,-15-7 1 16,-69-21 0-16,0 0 0 0,62 20 0 0,-11 5 0 16,-51-25 0-16,0 0 0 0,39 26 0 0,-16 3 0 0,-23-29 0 15,0 0 0-15,14 29 1 0,-9-1-1 0,-5-28 1 16,0 0-1-16,-5 28 2 0,-9 8-2 0,14-36 2 0,0 0-2 15,-29 33 3-15,-15 2-3 0,44-35 2 0,0 0-2 16,-54 34 3-16,-10 4-3 0,64-38 1 0,0 0-1 16,-65 42 2-16,-4-1-2 0,69-41 2 0,0 0-2 15,-69 44 2-15,-3-3-2 0,72-41 2 0,0 0-2 0,-67 43 3 16,12-10-3-16,55-33 3 0,0 0-3 16,-40 28 3-16,10-16-3 0,30-12 4 0,0 0-4 15,-20 12 4-15,6 0-4 0,14-12 3 0,0 0-3 0,-14 13 4 16,14-13-4-16,0 0 5 0,0 0-5 15,-7 5 6-15,7-5-6 0,0 0 5 0,0 0-5 0,0 0 5 16,-2-14-5-16,2 14 4 0,0 0-4 0,11-24 4 16,10-16-4-16,-21 40 2 0,0 0-2 0,25-49 2 15,10-8-2-15,0 2-1210 0</inkml:trace>
  <inkml:trace contextRef="#ctx0" brushRef="#br0" timeOffset="16883.7">8387 6836 438 0,'0'0'0'15,"0"0"0"-15,4-7 0 0,-4 7 17 0,0 0-17 16,0 0 18-16,0 0-18 0,0 0 42 0,0 0-42 15,0 0 43-15,0 0-43 0,0 0 51 0,0 0-51 0,9 0 51 16,-1 7-51-16,-8-7 46 0,0 0-46 0,18 8 46 16,14 11-46-16,-32-19 46 0,0 0-46 0,32 18 46 15,5 1-46-15,-37-19 60 0,0 0-60 0,40 17 61 16,1 2-61-16,-41-19 51 0,0 0-51 0,51 21 52 16,5-2-52-16,-56-19 44 0,0 0-44 0,60 21 44 0,2-8-44 15,-62-13 39-15,0 0-39 0,60 16 39 0,-2 0-39 16,-58-16 32-16,0 0-32 0,51 15 33 0,-6-3-33 15,-45-12 29-15,0 0-29 0,31 12 29 0,-4-8-29 16,-27-4 29-16,0 0-29 0,17 5 30 0,-8-5-30 16,-9 0 25-16,0 0-25 0,5 7 25 0,-8 7-25 15,3-14 19-15,0 0-19 0,-11 19 20 0,-6 5-20 16,17-24 14-16,0 0-14 0,-30 33 14 0,-2 0-14 16,32-33 9-16,0 0-9 0,-37 43 9 0,-7 6-9 15,44-49 4-15,0 0-4 0,-48 57 4 0,-1 0-4 0,49-57 2 16,0 0-2-16,-50 55 2 0,10-10-2 0,40-45 1 15,0 0-1-15,-39 40 2 0,6-4-2 0,33-36 2 16,0 0-2-16,-27 28 2 0,4-7-2 0,23-21 0 0,0 0 0 16,-14 12 0-16,5-9 0 0,9-3-1 0,0 0 1 15,-9-1-1-15,2-5 1 0,0-2-1116 0</inkml:trace>
  <inkml:trace contextRef="#ctx0" brushRef="#br0" timeOffset="17200.09">7728 7505 415 0,'0'0'0'0,"8"0"0"0,12 0 0 15,-20 0 9-15,0 0-9 0,39-10 10 0,12-7-10 16,-51 17 30-16,0 0-30 0,63-21 31 0,8-2-31 16,-71 23 48-16,0 0-48 0,76-24 49 0,1 0-49 15,-77 24 49-15,0 0-49 0,76-17 49 0,2 5-49 16,-78 12 49-16,0 0-49 0,67-9 49 0,-7 5-49 16,-60 4 42-16,0 0-42 0,49-3 42 0,-5 1-42 15,-44 2 17-15,0 0-17 0,37 0 17 0,-5 5-17 0,-32-5 2 16,0 0-2-16,23 4 2 0,-14-1-2 0,3 3-623 15</inkml:trace>
  <inkml:trace contextRef="#ctx0" brushRef="#br0" timeOffset="34069.11">11232 15447 270 0,'0'0'0'15,"0"0"0"-15,0 0 0 0,0 0 5 0,0 0-5 16,0 0 6-16,0 0-6 0,0 0 60 0,0 0-60 0,0 0 60 16,0 0-60-16,0 0 74 0,0 0-74 0,0 0 74 15,0 0-74-15,0 0 68 0,0 0-68 0,0 0 68 16,0 0-68-16,0 0 49 0,0 0-49 0,0 0 49 16,0 0-49-16,0 0 37 0,0 0-37 0,0 0 38 15,0 0-38-15,0 0 43 0,0 0-43 0,0 0 44 16,23 5-44-16,-23-5 44 0,0 0-44 0,18 2 45 15,0-2-45-15,-18 0 46 0,0 0-46 0,21 0 47 16,4 3-47-16,-25-3 41 0,0 0-41 0,29 6 41 0,3-1-41 16,-32-5 40-16,0 0-40 0,36 3 41 0,-5-1-41 15,-31-2 40-15,0 0-40 0,41 3 40 0,-1 4-40 16,-40-7 36-16,0 0-36 0,46 6 37 0,4 0-37 16,-50-6 32-16,0 0-32 0,46 2 32 0,6 0-32 15,-52-2 31-15,0 0-31 0,46 2 32 0,4 1-32 16,-50-3 26-16,0 0-26 0,46 4 26 0,3 2-26 15,-49-6 22-15,0 0-22 0,49 7 23 0,1 4-23 16,-50-11 20-16,0 0-20 0,42 8 20 0,2 1-20 0,-44-9 16 16,0 0-16-16,42 7 17 0,10-7-17 0,-52 0 16 15,0 0-16-15,54 0 16 0,-3 0-16 0,-51 0 16 16,0 0-16-16,59 3 16 0,1 3-16 0,-60-6 13 16,0 0-13-16,56 5 14 0,-8-2-14 0,-48-3 12 15,0 0-12-15,42 2 13 0,0 3-13 0,-42-5 13 0,0 0-13 16,44 4 13-16,2 4-13 0,-46-8 13 0,0 0-13 15,53 6 14-15,7 0-14 0,-60-6 12 0,0 0-12 0,55 6 13 16,-2-5-13-16,-53-1 11 0,0 0-11 0,55 0 12 16,-3-1-12-16,-52 1 10 0,0 0-10 0,60-2 11 15,4 0-11-15,-64 2 9 0,0 0-9 0,62 0 10 16,3 0-10-16,-65 0 9 0,0 0-9 0,67 4 10 16,-9 3-10-16,-58-7 9 0,0 0-9 0,57 5 9 15,1-5-9-15,-58 0 7 0,0 0-7 0,62-2 7 16,1 0-7-16,-63 2 8 0,0 0-8 0,60 2 9 15,-2 1-9-15,-58-3 7 0,0 0-7 0,53 2 7 16,-3-4-7-16,-50 2 8 0,0 0-8 0,40-1 9 16,1-1-9-16,-41 2 10 0,0 0-10 0,37-2 10 0,-6 1-10 15,-31 1 10-15,0 0-10 0,36-6 10 0,-5 3-10 16,-31 3 10-16,0 0-10 0,41-2 10 0,0 0-10 16,-41 2 8-16,0 0-8 0,45-3 8 0,1 1-8 15,-46 2 7-15,0 0-7 0,46-3 8 0,2-4-8 16,-48 7 6-16,0 0-6 0,46-9 7 0,3 1-7 15,-49 8 5-15,0 0-5 0,53-7 5 0,3-2-5 16,-56 9 3-16,0 0-3 0,59-9 4 0,1 2-4 16,-60 7 2-16,0 0-2 0,56-8 2 0,-7-3-2 0,-49 11 1 15,0 0-1-15,55-10 1 0,9 3-1 0,-64 7 0 0,0 0 0 16,63-3 1-16,6 3-1 0,-69 0 0 16,0 0 0-16,67 1 0 0,-4 5 0 0,-63-6 0 15,0 0 0-15,67 0 0 0,15 0 0 0,-82 0 0 0,0 0 0 16,83 0 0-16,6 1 0 0,-89-1 0 0,0 0 0 15,94 5 0-15,-2 4 0 0,-92-9-1 0,0 0 1 0,90 9 0 16,7-2 0-16,-97-7-2 0,0 0 2 0,95 8-1 16,-3 1 1-16,-92-9-3 0,0 0 3 0,93 9-3 15,4-4 3-15,-97-5-3 0,0 0 3 0,95 5-3 16,2 4 3-16,-97-9-4 0,0 0 4 0,90 8-4 16,-3-8 4-16,-87 0-7 0,0 0 7 0,86 0-7 15,-1 0 7-15,-85 0-11 0,0 0 11 0,74 2-10 16,-3 3 10-16,-71-5-13 0,0 0 13 0,67 5-13 15,-6-1 13-15,-61-4-14 0,0 0 14 0,62 2-14 16,5-2 14-16,-67 0-13 0,0 0 13 0,65 0-13 16,-1 1 13-16,-64-1-10 0,0 0 10 0,56 6-10 15,-5-3 10-15,-51-3-10 0,0 0 10 0,41 3-9 0,-11-3 9 16,-30 0-9-16,0 0 9 0,18 0-9 0,-4 2 9 16,-14-2-5-16,0 0 5 0,9 0-5 0,-1-3 5 15,-8 3-1-15,0 0 1 0,9-4-1 0,0 3 1 16,-9 1 0-16,0 0 0 0,16-6 0 0,7-4 0 15,-23 10 1-15,0 0-1 0,32-9 2 0,6-1-2 16,-38 10 6-16,0 0-6 0,37-9 6 0,2-1-6 0,-39 10 9 16,0 0-9-16,46-7 10 0,3 0-10 0,-49 7 10 15,0 0-10-15,48-5 10 0,3 0-10 0,-51 5 10 16,0 0-10-16,57-7 10 0,4 0-10 0,-61 7 9 16,0 0-9-16,67-5 10 0,4-1-10 0,-71 6 8 15,0 0-8-15,72-3 8 0,-6 1-8 0,-66 2 6 0,0 0-6 16,63-1 7-16,2-6-7 0,-65 7 5 0,0 0-5 15,71-11 5-15,3 1-5 0,-74 10 1 0,0 0-1 16,71-9 2-16,-10 4-2 0,-61 5 1 0,0 0-1 0,57-2 2 16,-4 2-2-16,-53 0 0 0,0 0 0 0,40 2 1 15,-6 0-1-15,-34-2 0 0,0 0 0 0,35-2 0 16,4-5 0-16,-39 7-1 0,0 0 1 0,37-5-1 16,-5 0 1-16,-32 5-3 0,0 0 3 0,26-2-2 15,-10 2 2-15,-16 0-5 0,0 0 5 0,12-3-5 16,2-8 5-16,-14 11-6 0,0 0 6 0,16-12-6 15,4 0 6-15,-20 12-7 0,0 0 7 0,14-12-7 16,-2-2 7-16,-12 14-7 0,0 0 7 0,11-16-7 16,-2 1 7-16,-9 15-7 0,0 0 7 0,7-14-7 15,0-2 7-15,-7 16-6 0,0 0 6 0,7-19-6 0,0-5 6 16,-7 24-4-16,0 0 4 0,7-21-4 0,-2 4 4 16,-5 17-5-16,0 0 5 0,4-17-4 0,-4-2 4 15,0 19-6-15,0 0 6 0,0-23-5 0,1 2 5 16,-1 21-7-16,0 0 7 0,0-20-6 0,-1-1 6 15,1 21-10-15,0 0 10 0,-4-17-9 0,1 3 9 16,3 14-14-16,0 0 14 0,-2-11-13 0,-2 3 13 16,4 8-13-16,0 0 13 0,-5-11-13 0,-6-1 13 0,11 12-12 15,0 0 12-15,-21-14-12 0,-14-1 12 0,35 15-13 16,0 0 13-16,-44-16-13 0,-4-1 13 0,48 17-14 16,0 0 14-16,-49-19-13 0,-1-2 13 0,50 21-16 15,0 0 16-15,-47-21-16 0,3 4 16 0,44 17-15 0,0 0 15 16,-48-14-14-16,-3 7 14 0,51 7-15 15,0 0 15-15,-55-5-15 0,-5-2 15 0,60 7-12 0,0 0 12 16,-61-7-11-16,-5 4 11 0,66 3-12 0,0 0 12 0,-60 0-12 16,2 3 12-16,58-3-10 0,0 0 10 15,-53 5-9-15,-1 1 9 0,54-6-8 0,0 0 8 0,-52 5-7 16,-2 0 7-16,54-5-10 0,0 0 10 0,-53 5-10 16,2 0 10-16,51-5-12 0,0 0 12 0,-50 6-11 15,4-1 11-15,46-5-8 0,0 0 8 0,-40 3-8 16,1-3 8-16,39 0-6 0,0 0 6 0,-37 2-5 15,-4 1 5-15,41-3-3 0,0 0 3 0,-45 4-3 16,0-2 3-16,45-2-1 0,0 0 1 0,-40-2-1 16,-4-2 1-16,44 4 0 0,0 0 0 0,-43-1 0 15,3 2 0-15,40-1 0 0,0 0 0 0,-37 4 1 16,-2-1-1-16,39-3 3 0,0 0-3 0,-35 4 4 16,3-2-4-16,32-2 8 0,0 0-8 0,-35 0 8 0,-8 0-8 15,43 0 9-15,0 0-9 0,-44 0 9 0,4-2-9 16,40 2 9-16,0 0-9 0,-43-4 10 0,-1 1-10 15,44 3 9-15,0 0-9 0,-46-5 10 0,1-2-10 16,45 7 10-16,0 0-10 0,-46-9 11 0,2-1-11 16,44 10 10-16,0 0-10 0,-50-9 10 0,-8 2-10 15,58 7 7-15,0 0-7 0,-60-7 7 0,2-1-7 16,58 8 6-16,0 0-6 0,-57-11 7 0,4 1-7 16,53 10 5-16,0 0-5 0,-49-9 6 0,1 1-6 0,48 8 4 15,0 0-4-15,-47-9 5 0,-3 2-5 0,50 7 4 0,0 0-4 16,-51-7 4-16,5 0-4 0,46 7 2 0,0 0-2 15,-42-5 2-15,-6 3-2 0,48 2 2 0,0 0-2 16,-42-2 2-16,3-1-2 0,39 3 1 0,0 0-1 16,-33-2 2-16,-2 1-2 0,35 1 1 0,0 0-1 15,-36 0 2-15,3 3-2 0,33-3 1 0,0 0-1 0,-41 3 1 16,1 1-1-16,40-4 1 0,0 0-1 0,-45 2 2 16,3-2-2-16,42 0 1 0,0 0-1 0,-40 1 2 15,1 5-2-15,39-6 1 0,0 0-1 0,-41 5 2 16,-1 0-2-16,42-5 1 0,0 0-1 0,-44 3 2 15,1-1-2-15,43-2 1 0,0 0-1 0,-42 2 2 16,0 0-2-16,42-2 1 0,0 0-1 0,-48 1 1 16,1 1-1-16,47-2 1 0,0 0-1 0,-46 0 2 15,2 0-2-15,44 0 1 0,0 0-1 0,-41 0 2 16,4-2-2-16,37 2 1 0,0 0-1 0,-35-3 1 16,-6-1-1-16,41 4 1 0,0 0-1 0,-40-1 1 0,-5-1-1 15,45 2 0-15,0 0 0 0,-42-2 1 0,-2-1-1 16,44 3 1-16,0 0-1 0,-44-2 2 0,-4 0-2 15,48 2 2-15,0 0-2 0,-44-1 3 0,12-1-3 16,32 2 3-16,0 0-3 0,-31-2 4 0,2 4-4 16,29-2 4-16,0 0-4 0,-28 2 4 0,-5-4-4 0,33 2 4 15,0 0-4-15,-39-2 4 0,-3 0-4 0,42 2 4 16,0 0-4-16,-36 0 5 0,8 0-5 0,28 0 4 16,0 0-4-16,-32 0 4 0,-8 0-4 0,40 0 3 15,0 0-3-15,-41 0 4 0,2 0-4 0,39 0 3 0,0 0-3 16,-37 0 3-16,0 0-3 0,37 0 2 0,0 0-2 15,-35-1 3-15,-6-5-3 0,41 6 2 0,0 0-2 16,-44-6 2-16,-1 0-2 0,45 6 2 0,0 0-2 16,-48-5 2-16,-3 2-2 0,51 3 1 0,0 0-1 15,-51-4 2-15,-2 1-2 0,53 3 2 0,0 0-2 0,-51-5 2 16,5-4-2-16,46 9 2 0,0 0-2 0,-48-7 2 16,7 4-2-16,41 3 2 0,0 0-2 0,-42-4 2 15,-4-1-2-15,46 5 1 0,0 0-1 0,-47-5 1 16,-3 3-1-16,50 2 0 0,0 0 0 0,-47-2 1 15,6 0-1-15,41 2 0 0,0 0 0 0,-41-1 1 16,6-1-1-16,35 2 0 0,0 0 0 0,-39 0 1 16,2 0-1-16,37 0 0 0,0 0 0 0,-40 0 1 15,-4-2-1-15,44 2 0 0,0 0 0 0,-48-3 1 16,-1 1-1-16,49 2 0 0,0 0 0 0,-50 2 1 16,1 3-1-16,49-5 0 0,0 0 0 0,-46 5 1 0,7-1-1 15,39-4 0-15,0 0 0 0,-39 1 0 0,1 3 0 16,38-4 0-16,0 0 0 0,-41 3 0 0,-3-1 0 15,44-2 0-15,0 0 0 0,-42 0 0 0,1 0 0 16,41 0 0-16,0 0 0 0,-37 2 0 0,5 1 0 16,32-3 0-16,0 0 0 0,-30 2 0 0,-3-2 0 15,33 0 0-15,0 0 0 0,-36 0 1 0,10 2-1 16,26-2 1-16,0 0-1 0,-30 0 1 0,-3-4-1 16,33 4 1-16,0 0-1 0,-36-3 1 0,5-1-1 0,31 4 1 15,0 0-1-15,-32-3 1 0,-5-2-1 0,37 5 1 16,0 0-1-16,-41-7 2 0,-5 0-2 0,46 7 1 15,0 0-1-15,-44-5 2 0,-2-1-2 0,46 6 1 0,0 0-1 16,-49-5 2-16,0 0-2 0,49 5 2 0,0 0-2 16,-50-7 2-16,-3 0-2 0,53 7 1 0,0 0-1 15,-51-5 2-15,-11 0-2 0,62 5 2 0,0 0-2 0,-60-4 3 16,6 1-3-16,54 3 3 0,0 0-3 0,-53-2 3 16,10 0-3-16,43 2 2 0,0 0-2 0,-40-1 2 15,-1-3-2-15,41 4 2 0,0 0-2 0,-40-1 2 16,-8-1-2-16,48 2 1 0,0 0-1 0,-42 0 1 15,12 0-1-15,30 0 1 0,0 0-1 0,-28 0 2 16,-8 0-2-16,36 0 1 0,0 0-1 0,-28 0 1 16,7 0-1-16,21 0 1 0,0 0-1 0,-16 0 2 15,-2 0-2-15,18 0 1 0,0 0-1 0,-15 0 1 16,4 0-1-16,11 0 1 0,0 0-1 0,-9 0 1 16,-1 0-1-16,10 0 1 0,0 0-1 0,-11 0 2 15,4 2-2-15,7-2 1 0,0 0-1 0,-12 0 2 0,-8-2-2 16,20 2 1-16,0 0-1 0,-16-2 2 0,0 4-2 15,16-2 1-15,0 0-1 0,-17 2 1 0,-1-1-1 16,18-1 1-16,0 0-1 0,-21 2 1 0,7 0-1 16,14-2 1-16,0 0-1 0,-20 3 2 0,-11 1-2 15,31-4 1-15,0 0-1 0,-30 3 1 0,12 1-1 16,18-4 0-16,0 0 0 0,-19 5 1 0,-11 3-1 0,30-8 0 16,0 0 0-16,-29 11 1 0,8-3-1 0,21-8 0 15,0 0 0-15,-19 9 0 0,-9 3 0 0,28-12 0 16,0 0 0-16,-25 11 0 0,6-4 0 0,19-7 0 15,0 0 0-15,-20 10 0 0,-1 4 0 0,21-14 0 16,0 0 0-16,-23 14 0 0,5-6 0 0,18-8 0 0,0 0 0 16,-14 7 0-16,5-3 0 0,9-4-1 0,0 0 1 15,0 0 0-15,-8 7 0 0,8-7 0 0,0 0 0 16,0 0 0-16,-9 8 0 0,9-8 0 0,0 0 0 16,-11 7 0-16,2 2 0 0,9-9 0 0,0 0 0 0,-8 10 0 15,-1-1 0-15,9-9 0 0,0 0 0 0,-13 8 1 16,3 5-1-16,10-13 1 0,0 0-1 0,-12 15 1 15,-11 6-1-15,23-21 1 0,0 0-1 0,-18 21 2 16,4-6-2-16,14-15 1 0,0 0-1 0,-9 18 1 16,-5 4-1-16,14-22 1 0,0 0-1 0,-9 23 1 15,0-3-1-15,9-20 1 0,0 0-1 0,-3 21 1 16,1 7-1-16,2-28 1 0,0 0-1 0,-4 31 2 16,4-3-2-16,0-28 2 0,0 0-2 0,-3 26 2 15,3 0-2-15,0-26 3 0,0 0-3 0,0 31 4 0,3 7-4 16,-3-38 4-16,0 0-4 0,4 36 5 0,-2-6-5 15,-2-30 5-15,0 0-5 0,5 27 6 0,2 4-6 16,-7-31 6-16,0 0-6 0,5 30 6 0,4-8-6 16,-9-22 6-16,0 0-6 0,9 21 7 0,9 2-7 15,-18-23 7-15,0 0-7 0,17 20 7 0,-3-8-7 16,-14-12 7-16,0 0-7 0,9 9 7 0,-3-4-7 16,-6-5 7-16,0 0-7 0,0 0 8 0,8 11-8 15,-8-11 2-15,0 0-2 0,0 0 3 0,0 0-3 0,0 0 0 16,0 0 0-16,9-12 0 0,0-33 0 0,0 1-1548 0</inkml:trace>
  <inkml:trace contextRef="#ctx0" brushRef="#br0" timeOffset="58917.24">22955 1244 334 0,'0'0'0'0,"0"0"28"0,0 0-28 0,0 0 29 15,0 0-29-15,0 0 39 0,0 0-39 0,0 0 40 16,0 0-40-16,0 0 34 0,0 0-34 0,0 0 35 15,0 0-35-15,0 0 46 0,0 0-46 0,0 0 46 0,0 0-46 16,0 0 28-16,0 0-28 0,0 0 29 0,0 0-29 16,0 0 29-16,0 0-29 0,0 0 30 0,0 0-30 15,0 0 32-15,0 0-32 0,0 0 33 0,0 0-33 16,0 0 29-16,0 0-29 0,0 0 30 0,0 0-30 16,0 0 30-16,0 0-30 0,0 0 31 0,0 0-31 15,0 0 33-15,0 0-33 0,0 0 34 0,0 0-34 0,0 0 30 16,0 0-30-16,0 0 31 0,0 0-31 15,0 0 26-15,0 0-26 0,0 0 26 0,0 0-26 0,0 0 20 16,0 0-20-16,0 0 20 0,0 0-20 0,0 0 16 16,0 0-16-16,0 0 17 0,0 0-17 0,0 0 11 0,0 0-11 15,0 0 12-15,0 0-12 0,0 0 7 0,0 0-7 16,0 0 8-16,0 0-8 0,0 0 5 0,0 0-5 16,0 0 6-16,0 0-6 0,0 0 4 0,0 0-4 15,0 0 5-15,-5-19-5 0,5 19 4 0,0 0-4 0,0 0 5 16,0 0-5-16,0 0 5 0,0 0-5 0,0 0 5 15,0 0-5-15,0 0 6 0,0 0-6 0,0 0 7 16,0 0-7-16,0 0 7 0,0 0-7 0,0 0 7 16,0 0-7-16,0 0 7 0,0 0-7 0,-7 0 8 15,7 0-8-15,0 0 5 0,0 0-5 0,0 0 6 16,0 0-6-16,0 0 4 0,0 0-4 0,0 0 5 16,0 0-5-16,0 0 2 0,0 0-2 0,0 0 3 15,7 4-3-15,-7-4 1 0,0 0-1 0,0 0 1 16,9 15-1-16,-9-15 0 0,0 0 0 0,9 18 0 0,3 6 0 15,-12-24-1-15,0 0 1 0,9 33 0 0,0-2 0 16,-9-31-4-16,0 0 4 0,8 36-3 0,3 6 3 16,-11-42-8-16,0 0 8 0,9 43-8 0,-2 11 8 15,-7-54-11-15,0 0 11 0,7 58-11 0,0-4 11 16,-7-54-12-16,0 0 12 0,9 52-11 0,0-10 11 16,-9-42-10-16,0 0 10 0,7 32-9 0,-6-9 9 15,-1-23-6-15,0 0 6 0,2 14-6 0,-2-14 6 0,0 0-4 16,0 0 4-16,11 10-3 0,-11-10 3 0,0 0-2 15,0 0 2-15,0 0-2 0,3 5 2 0,-3-5-2 16,0 0 2-16,0 0-1 0,0 0 1 0,0 0 0 16,0 0 0-16,0 0 0 0,0 0 0 0,0 0 2 15,0 0-2-15,0 0 2 0,0 0-2 0,0 0 7 0,0 0-7 16,4-8 7-16,-2-4-7 0,-2 12 12 0,0 0-12 16,7-28 13-16,0-17-13 0,-7 45 15 0,0 0-15 15,9-49 15-15,-1 10-15 0,-8 39 16 0,0 0-16 0,11-37 16 16,0 8-16-16,-11 29 14 0,0 0-14 0,8-28 14 15,3-1-14-15,-11 29 11 0,0 0-11 0,11-28 11 16,-1 0-11-16,-10 28 10 0,0 0-10 0,12-27 10 16,6-6-10-16,-18 33 7 0,0 0-7 0,16-30 8 15,-7 8-8-15,-9 22 7 0,0 0-7 0,5-21 8 16,2 4-8-16,-7 17 6 0,0 0-6 0,5-16 6 16,-1 4-6-16,-4 12 5 0,0 0-5 0,3-7 5 15,3-5-5-15,-6 12 6 0,0 0-6 0,5-9 7 16,-1 1-7-16,-4 8 4 0,0 0-4 0,0-7 5 0,0 7-5 15,0 0 3-15,0 0-3 0,0 0 4 0,0 0-4 16,0 0 3-16,0 0-3 0,0 0 3 0,7-9-3 16,-7 9 2-16,0 0-2 0,0 0 3 0,0-5-3 15,0 5 2-15,0 0-2 0,0 0 2 0,3-7-2 16,-3 7 1-16,0 0-1 0,0 0 2 0,4-9-2 16,-4 9 1-16,0 0-1 0,0 0 1 0,3-6-1 15,-3 6 0-15,0 0 0 0,0 0 0 0,0 0 0 16,0 0 0-16,0 0 0 0,0 0 0 0,5-6 0 0,-5 6-1 15,0 0 1-15,0 0 0 0,0 0 0 0,0 0-1 16,0 0 1-16,0 0-1 0,0-8 1 0,0 8-2 16,0 0 2-16,0 0-1 0,0 0 1 0,0 0-2 0,0 0 2 15,0 0-2-15,0 0 2 0,0 0-3 0,0 0 3 16,0 0-2-16,0 0 2 0,0 0-2 0,0 0 2 16,0 0-2-16,0 0 2 0,0 0-2 0,0 0 2 15,0 0-2-15,0 0 2 0,0 0-2 0,0 0 2 16,0 0-2-16,0 0 2 0,0 0-2 0,0 0 2 0,0 0-1 15,0 0 1-15,0 0-2 0,0 0 2 0,0 0-1 16,0 0 1-16,0 0-1 0,0 0 1 0,0 0-1 16,0 0 1-16,0 0-1 0,0 0 1 0,0 0 0 15,0 0 0-15,0 0-1 0,0 0 1 0,0 0 0 16,0 0 0-16,0 0 0 0,0 0 0 0,0 0 0 16,0 0 0-16,0 0 0 0,0 0 0 0,0 0 0 15,0 0 0-15,0 0 0 0,0 0 0 0,0 0 0 16,0 0 0-16,0 0 0 0,0 0 0 0,0 0 0 15,0 0 0-15,0 0 0 0,0 0 0 0,0 0 0 0,0 0 0 16,0 0 0-16,0 0 0 0,0 0 0 0,0 0 0 16,0 0 0-16,0 0 0 0,0 0 0 0,0 0 0 15,0 0 0-15,0 0 0 0,0 0 0 0,0 0 0 16,0 0 0-16,0 0 0 0,0 14 0 0,0 5 0 16,0-19 0-16,0 0 0 0,-1 36 0 0,-6 12 0 15,0 1-1032-15</inkml:trace>
  <inkml:trace contextRef="#ctx0" brushRef="#br0" timeOffset="60617.11">10712 14646 763 0,'0'0'0'0,"0"0"0"0,0 0 0 16,0 0 24-16,0 0-24 0,0 0 25 0,0 0-25 16,0 0 62-16,0 0-62 0,0 0 62 0,0 0-62 15,0 0 60-15,0 0-60 0,0 0 61 0,0 0-61 16,0 0 41-16,0 0-41 0,0 0 41 0,32 7-41 15,-32-7 22-15,0 0-22 0,23 3 23 0,7 2-23 16,-30-5 21-16,0 0-21 0,33 5 22 0,3-1-22 0,-36-4 21 16,0 0-21-16,37 2 21 0,3 1-21 0,-40-3 19 15,0 0-19-15,44 5 20 0,2 2-20 0,-46-7 18 16,0 0-18-16,53 9 19 0,-2 1-19 0,-51-10 15 0,0 0-15 16,55 9 16-16,-2-6-16 0,-53-3 11 15,0 0-11-15,51 2 12 0,5 0-12 0,-56-2 6 0,0 0-6 16,57 3 6-16,1 1-6 0,-58-4 4 0,0 0-4 15,55 7 5-15,-2 3-5 0,-53-10 4 0,0 0-4 0,49 10 5 16,2-1-5-16,-51-9 6 0,0 0-6 0,50 9 6 16,-3-1-6-16,-47-8 4 0,0 0-4 0,50 9 5 15,-3-4-5-15,-47-5 3 0,0 0-3 0,50 4 4 16,3-4-4-16,-53 0 7 0,0 0-7 0,54-2 8 16,-8-1-8-16,-46 3 11 0,0 0-11 0,44-6 11 15,-3-2-11-15,-41 8 13 0,0 0-13 0,35-11 14 16,2-3-14-16,-37 14 14 0,0 0-14 0,37-17 15 15,-2-2-15-15,-35 19 13 0,0 0-13 0,32-21 14 16,-9-1-14-16,-23 22 12 0,0 0-12 0,21-23 12 16,-7 1-12-16,-14 22 13 0,0 0-13 0,18-28 13 0,-2-8-13 15,-16 36 15-15,0 0-15 0,16-38 15 0,-2-4-15 16,-14 42 16-16,0 0-16 0,9-46 16 0,1-5-16 16,-10 51 16-16,0 0-16 0,13-46 16 0,-3 9-16 15,-10 37 16-15,0 0-16 0,9-29 16 0,0 1-16 16,-9 28 14-16,0 0-14 0,9-22 14 0,-1 10-14 15,-8 12 13-15,0 0-13 0,0 0 13 0,7-9-13 0,-7 9 9 16,0 0-9-16,0 0 10 0,0 0-10 16,0 0 7-16,0 0-7 0,0-9 8 0,0 9-8 0,0 0 7 15,0 0-7-15,-1-7 7 0,-10-7-7 0,11 14 6 16,0 0-6-16,-14-22 6 0,-9-7-6 0,23 29 6 16,0 0-6-16,-26-30 6 0,-6 2-6 0,32 28 6 0,0 0-6 15,-41-27 6-15,-6-1-6 0,47 28 6 0,0 0-6 16,-46-29 7-16,-2-6-7 0,48 35 4 0,0 0-4 15,-47-29 5-15,-3 8-5 0,50 21 3 0,0 0-3 0,-51-16 3 16,3 11-3-16,48 5 1 0,0 0-1 0,-42 10 2 16,-2 18-2-16,2 0-1382 0</inkml:trace>
  <inkml:trace contextRef="#ctx0" brushRef="#br0" timeOffset="63202.43">23343 1132 275 0,'0'0'0'15,"0"0"25"-15,0 0-25 0,0 0 26 0,0 0-26 16,0 0 20-16,0 0-20 0,4 15 21 0,-4-15-21 15,0 0 29-15,0 0-29 0,9 14 29 0,-1 14-29 16,-8-28 22-16,0 0-22 0,9 45 22 0,-2 7-22 16,-7-52 15-16,0 0-15 0,6 57 16 0,-1 7-16 15,-5-64 19-15,0 0-19 0,2 57 20 0,5-5-20 16,-7-52 25-16,0 0-25 0,5 43 25 0,2-5-25 0,-7-38 28 16,0 0-28-16,4 33 28 0,-1-2-28 0,-3-31 25 15,0 0-25-15,4 25 25 0,-1-10-25 0,-3-15 20 0,0 0-20 16,6 5 20-16,-6-5-20 0,0 0 16 0,0 0-16 15,0 0 17-15,0 0-17 0,0 0 15 0,0 0-15 16,1 7 16-16,-1-7-16 0,0 0 13 0,0 0-13 16,0 0 14-16,0 0-14 0,0 0 10 0,0 0-10 15,7-15 10-15,6-18-10 0,-13 33 9 0,0 0-9 16,19-40 10-16,6-8-10 0,-25 48 9 0,0 0-9 16,26-45 9-16,-1 13-9 0,-25 32 7 0,0 0-7 15,25-32 7-15,5-5-7 0,-30 37 7 0,0 0-7 16,31-40 7-16,1-1-7 0,-32 41 6 0,0 0-6 0,27-37 6 15,-6 1-6-15,-21 36 6 0,0 0-6 0,19-31 6 16,-3 5-6-16,-16 26 5 0,0 0-5 0,14-28 5 16,2-5-5-16,-16 33 4 0,0 0-4 0,11-27 5 15,-3 18-5-15,-8 9 5 0,0 0-5 0,0 0 6 16,6-10-6-16,-6 10 6 0,0 0-6 0,0 0 6 16,0 0-6-16,0 0 7 0,0 0-7 0,0 0 7 15,8-5-7-15,-8 5 4 0,0 0-4 0,9-4 5 0,2 4-5 16,-11 0 1-16,0 0-1 0,10 9 1 0,1 15-1 15,-11-24-1-15,0 0 1 0,5 40 0 0,-5 8 0 16,0-48-4-16,0 0 4 0,-1 52-3 0,-3 0 3 16,4-52-9-16,0 0 9 0,-2 49-8 0,2-8 8 15,0-41-8-15,0 0 8 0,0 40-7 0,6-7 7 16,-6-33-7-16,0 0 7 0,5 33-6 0,-2 1 6 0,-3-34-3 16,0 0 3-16,2 26-3 0,2-5 3 0,-4-21-2 15,0 0 2-15,3 12-1 0,-3-12 1 0,0 0-1 0,0 0 1 16,9 7-1-16,-9-7 1 0,0 0-2 0,0 0 2 15,5 0-1-15,-5 0 1 0,0 0-3 0,0 0 3 16,7 0-2-16,-7 0 2 0,0 0-4 0,0 0 4 16,16-16-4-16,0-4 4 0,-16 20-6 0,0 0 6 15,21-25-6-15,2-4 6 0,-23 29-8 0,0 0 8 16,25-31-8-16,-6 1 8 0,-19 30-9 0,0 0 9 16,22-27-8-16,-8-1 8 0,-14 28-10 0,0 0 10 15,14-21-10-15,-2 6 10 0,-12 15-12 0,0 0 12 16,9-25-11-16,7-7 11 0,-16 32-13 0,0 0 13 15,16-32-13-15,-8 15 13 0,-8 17-11 0,0 0 11 0,4-8-10 16,-4 8 10-16,0 0-6 0,0 0 6 0,0 0-5 16,4-7 5-16,-4 7-2 0,0 0 2 0,0 0-2 15,3-9 2-15,-3 9 0 0,0 0 0 0,0 0 0 16,4-7 0-16,-4 7 0 0,0 0 0 0,0 0 1 0,3-5-1 16,-3 5 2-16,0 0-2 0,0 0 3 0,0 0-3 15,0 0 5-15,0 0-5 0,9-9 5 0,-9 9-5 16,0 0 7-16,0 0-7 0,5-7 8 0,-5 7-8 15,0 0 7-15,0 0-7 0,4-8 7 0,1 1-7 16,-5 7 11-16,0 0-11 0,9-12 12 0,5-9-12 16,-14 21 15-16,0 0-15 0,9-21 15 0,-6 9-15 15,-3 12 18-15,0 0-18 0,2-9 18 0,-2 9-18 16,0 0 20-16,0 0-20 0,4-12 21 0,-4 12-21 16,0 0 19-16,0 0-19 0,1-10 20 0,-1 10-20 0,0 0 14 15,0 0-14-15,2-9 15 0,-2 9-15 0,0 0 8 16,0 0-8-16,-2 7 8 0,-3 22-8 0,5-29 4 0,0 0-4 15,-7 44 5-15,4-3-5 0,3-41 1 0,0 0-1 16,-2 45 1-16,0-5-1 0,2-40 0 0,0 0 0 16,0 36 0-16,0-3 0 0,0-33 0 0,0 0 0 15,0 28 0-15,2-4 0 0,-2-24-1 0,0 0 1 16,3 16 0-16,1-8 0 0,-4-8-1 0,0 0 1 16,0 0 0-16,2 7 0 0,-2-7-2 0,0 0 2 15,0 0-1-15,0 0 1 0,0 0-1 0,0 0 1 16,10-7-1-16,1-1 1 0,-11 8 0 0,0 0 0 15,19-19 0-15,15-18 0 0,-34 37 0 0,0 0 0 0,35-45 0 16,-7-3 0-16,-28 48 0 0,0 0 0 0,25-52 1 16,-2 7-1-16,-23 45 0 0,0 0 0 0,17-33 1 15,-8 18-1-15,-9 15 0 0,0 0 0 0,0 0 0 16,0 0 0-16,0 0 0 0,0 0 0 0,4 20 0 16,-10 15 0-16,6-35 0 0,0 0 0 0,-3 41 0 15,3 4 0-15,0-45-1 0,0 0 1 0,5 44-1 0,1-20 1 16,-6-24-2-16,0 0 2 0,5 17-1 0,-3-6 1 15,-2-11-2-15,0 0 2 0,0 0-1 0,0 0 1 16,0 0-2-16,0 0 2 0,14-7-1 0,12-9 1 16,-26 16-1-16,0 0 1 0,32-17 0 0,0-4 0 15,-32 21 0-15,0 0 0 0,28-24 0 0,-2 0 0 16,-26 24 0-16,0 0 0 0,21-19 0 0,-8 6 0 16,-13 13 0-16,0 0 0 0,12-5 1 0,4-2-1 0,-16 7 0 15,0 0 0-15,18-3 1 0,-2 3-1 0,-16 0 0 16,0 0 0-16,15 7 0 0,1 14 0 0,0-1-711 15</inkml:trace>
  <inkml:trace contextRef="#ctx0" brushRef="#br0" timeOffset="63502.8">25206 1056 371 0,'0'7'0'0,"0"-7"5"0,0 0-5 0,4 48 6 16,1 14-6-16,-5-62 8 0,0 0-8 0,14 64 9 15,12-3-9-15,-26-61 8 0,0 0-8 0,34 52 9 16,10-7-9-16,-44-45 9 0,0 0-9 0,51 40 9 16,4-7-9-16,-55-33 8 0,0 0-8 0,51 32 9 15,-9 5-9-15,-42-37 8 0,0 0-8 0,37 34 9 0,-8-11-9 16,-29-23 7-16,0 0-7 0,17 24 7 0,-15-1-7 15,-2-23 10-15,0 0-10 0,-16 20 10 0,-21-4-10 16,37-16 13-16,0 0-13 0,-48 12 13 0,-12 2-13 16,60-14 9-16,0 0-9 0,-61 15 10 0,1 4-10 15,0-1-351-15</inkml:trace>
  <inkml:trace contextRef="#ctx0" brushRef="#br0" timeOffset="63833.83">25961 1147 515 0,'3'18'0'0,"-3"-18"13"0,0 0-13 15,4 64 14-15,5 12-14 0,-9-76 14 0,0 0-14 16,7 74 15-16,0 6-15 0,-7-80 6 0,0 0-6 15,10 78 7-15,8-9-7 0,-18-69 3 0,0 0-3 16,21 64 4-16,2-16-4 0,-23-48 1 0,0 0-1 0,27 40 2 16,-1-7-2-16,-26-33 1 0,0 0-1 15,25 19 1-15,-9-10-1 0,-16-9 7 0,0 0-7 0,23-4 8 16,14-16-8-16,-37 20 20 0,0 0-20 0,40-37 20 16,3-23-20-16,-43 60 41 0,0 0-41 0,40-73 41 15,4-12-41-15,-44 85 44 0,0 0-44 0,43-100 45 0,-5-6-45 16,-38 106 27-16,0 0-27 0,32-88 27 0,-14 43-27 15,-18 45 9-15,0 0-9 0,16-24 10 0,3 12-10 16,0-4-612-16</inkml:trace>
  <inkml:trace contextRef="#ctx0" brushRef="#br0" timeOffset="64118.37">26839 1173 594 0,'0'0'0'0,"0"0"4"15,0 0-4-15,-46-8 4 0,-13 11-4 0,59-3 0 16,0 0 0-16,-68 28 1 0,-2 17-1 0,70-45 0 0,0 0 0 16,-65 57 0-16,5 7 0 0,60-64 2 15,0 0-2-15,-48 76 2 0,16 2-2 0,32-78 10 0,0 0-10 16,-12 73 10-16,21 3-10 0,-9-76 21 0,0 0-21 16,24 66 21-16,17-11-21 0,-41-55 25 0,0 0-25 15,60 45 25-15,21-9-25 0,-81-36 53 0,0 0-53 16,97 28 54-16,13-4-54 0,-110-24 60 0,0 0-60 15,114 14 61-15,10-7-61 0,-124-7 39 0,0 0-39 0,120 5 39 16,-11-5-39-16,-109 0 25 0,0 0-25 0,93-2 26 16,-22-5-26-16,-2-1-747 0</inkml:trace>
  <inkml:trace contextRef="#ctx0" brushRef="#br0" timeOffset="84453.7">8613 7083 124 0,'0'0'0'0,"0"0"0"16,0 0 0-16,0 0 5 0,0 0-5 0,0 0 5 15,0 0-5-15,0 0 20 0,0 0-20 0,0 0 21 16,0 0-21-16,0 0 24 0,0 0-24 0,0 0 24 0,0 0-24 16,0 0 11-16,0 0-11 0,0 0 11 0,0 0-11 15,0 0 10-15,0 0-10 0,0 0 10 0,21 4-10 16,-21-4 4-16,0 0-4 0,27 7 5 0,12-4-5 15,-39-3 2-15,0 0-2 0,40 5 3 0,4 0-3 16,-44-5 1-16,0 0-1 0,41 11 1 0,-6 4-1 16,-35-15 1-16,0 0-1 0,32 21 1 0,3 0-1 15,-35-21 0-15,0 0 0 0,34 24 1 0,-8-7-1 16,-26-17 1-16,0 0-1 0,18 19 1 0,-1-1-1 0,-17-18 1 16,0 0-1-16,14 22 2 0,-3 3-2 0,-11-25 2 15,0 0-2-15,12 29 3 0,-8-1-3 0,-4-28 4 0,0 0-4 16,2 31 4-16,-4 7-4 0,2-38 4 15,0 0-4-15,-9 40 4 0,0-9-4 0,9-31 1 0,0 0-1 16,-14 26 1-16,5-7-1 0,9-19 0 0,0 0 0 0,-7 12 0 16,5-7 0-16,2-5-1 0,0 0 1 0,0 0-1 15,-8 7 1-15,8-7-1 0,0 0 1 0,0 0 0 16,-7 12 0-16,7-12-1 0,0 0 1 0,0 0 0 16,-15 12 0-16,15-12 0 0,0 0 0 0,-10 5 0 15,1 4 0-15,9-9 0 0,0 0 0 0,-9 10 1 16,0-1-1-16,9-9 1 0,0 0-1 0,-5 7 2 15,5-7-2-15,0 0-174 0</inkml:trace>
  <inkml:trace contextRef="#ctx0" brushRef="#br0" timeOffset="90551.36">7071 14701 460 0,'0'0'0'16,"0"0"0"-16,0 0 0 0,0 0 11 0,0 0-11 0,0 0 11 16,0 0-11-16,0 0 33 0,0 0-33 0,0 0 34 15,0 0-34-15,0 0 38 0,0 0-38 0,0 0 39 16,0 0-39-16,0 0 14 0,0 0-14 0,0 0 14 16,-21-9-14-16,21 9 16 0,0 0-16 0,-12 0 17 15,1 0-17-15,11 0 17 0,0 0-17 0,-17 7 17 16,-19 12-17-16,36-19 15 0,0 0-15 0,-40 30 15 15,6 10-15-15,34-40 15 0,0 0-15 0,-31 48 16 16,-5 6-16-16,36-54 5 0,0 0-5 0,-31 55 5 16,4 0-5-16,27-55 3 0,0 0-3 0,-23 58 4 15,0 7-4-15,23-65 2 0,0 0-2 0,-23 70 3 16,9 1-3-16,14-71 0 0,0 0 0 0,-9 69 0 16,9-3 0-16,0-66 0 0,0 0 0 0,6 60 0 0,8-3 0 15,-14-57-1-15,0 0 1 0,21 52 0 0,4-3 0 16,-25-49-2-16,0 0 2 0,31 43-2 0,8 0 2 15,-39-43-2-15,0 0 2 0,41 35-2 0,5-15 2 16,-46-20-2-16,0 0 2 0,45 13-1 0,10-10 1 16,-55-3 0-16,0 0 0 0,53-9 0 0,-4-4 0 15,-49 13 1-15,0 0-1 0,45-23 2 0,-3-10-2 0,-42 33 6 16,0 0-6-16,40-40 7 0,-11-5-7 0,-29 45 24 0,0 0-24 16,24-46 24-16,-4-5-24 0,-20 51 39 0,0 0-39 15,17-50 40-15,-11-3-40 0,-6 53 39 0,0 0-39 16,0-59 40-16,-6-9-40 0,6 68 41 15,0 0-41-15,-14-67 41 0,0-2-41 0,14 69 47 0,0 0-47 16,-17-64 47-16,-5 6-47 0,22 58 44 0,0 0-44 16,-19-51 44-16,-4 0-44 0,23 51 39 0,0 0-39 15,-21-50 40-15,-6 0-40 0,27 50 33 0,0 0-33 0,-24-45 34 16,3 10-34-16,21 35 27 0,0 0-27 0,-18-29 27 16,4 5-27-16,14 24 11 0,0 0-11 0,-14-25 11 15,5-4-11-15,-3 0-1065 0</inkml:trace>
  <inkml:trace contextRef="#ctx0" brushRef="#br0" timeOffset="91174.27">11822 14673 247 0,'0'0'0'0,"0"0"0"0,0 0 0 16,0 0 0-16,0 0 0 0,-9 0 0 0,0 0 0 15,9 0 0-15,0 0 0 0,-7 0 0 0,0 2 0 16,7-2 2-16,0 0-2 0,-11 5 2 0,-3 6-2 0,14-11 5 16,0 0-5-16,-25 20 6 0,-6 19-6 0,31-39 8 15,0 0-8-15,-30 51 9 0,7 20-9 0,0 0-150 16</inkml:trace>
  <inkml:trace contextRef="#ctx0" brushRef="#br0" timeOffset="91451.1">11815 15662 449 0,'0'0'0'16,"12"3"0"-16,25 2 0 0,-37-5 0 0,0 0 0 0,53 7 0 16,10-3 0-16,-63-4-1 0,0 0 1 0,69-4-1 15,3-8 1-15,-72 12 0 0,0 0 0 0,76-21 0 16,-3-5 0-16,-73 26 0 0,0 0 0 0,72-31 0 15,-5-3 0-15,-67 34 2 0,0 0-2 0,56-37 2 16,-8 1-2-16,-48 36 11 0,0 0-11 0,37-45 12 16,-10-9-12-16,-27 54 27 0,0 0-27 0,17-62 28 15,-12-11-28-15,-5 73 49 0,0 0-49 0,-10-81 49 16,-20-4-49-16,30 85 55 0,0 0-55 0,-46-83 55 16,-12 2-55-16,58 81 49 0,0 0-49 0,-76-75 49 0,-10 10-49 15,86 65 33-15,0 0-33 0,-113-58 34 0,-27 5-34 16,140 53 24-16,0 0-24 0,-150-56 24 0,-3-1-24 15,-6 2-653-15</inkml:trace>
  <inkml:trace contextRef="#ctx0" brushRef="#br0" timeOffset="95318.71">1111 13628 477 0,'0'0'0'0,"0"0"64"0,0 0-64 0,0 0 64 16,0 0-64-16,0 0 103 0,0 0-103 0,0 0 103 16,0 0-103-16,0 0 97 0,0 0-97 0,0 0 98 15,0 0-98-15,0 0 83 0,0 0-83 0,0 0 84 16,0 0-84-16,0 0 57 0,0 0-57 0,0 0 58 16,0 0-58-16,0 0 46 0,0 0-46 0,0 0 46 15,0 0-46-15,0 0 39 0,0 0-39 0,37-10 39 16,16-14-39-16,-53 24 29 0,0 0-29 0,65-32 30 15,6-6-30-15,-71 38 27 0,0 0-27 0,78-41 27 16,8 1-27-16,-86 40 33 0,0 0-33 0,87-38 34 0,-3 5-34 16,-84 33 33-16,0 0-33 0,76-29 33 15,-7-1-33-15,-69 30 30 0,0 0-30 0,62-22 31 0,-6 1-31 16,-56 21 25-16,0 0-25 0,53-19 26 0,-4 2-26 16,-49 17 20-16,0 0-20 0,41-13 20 0,-4 1-20 15,-37 12 1-15,0 0-1 0,30-12 1 0,-7 2-1 16,-23 10-6-16,0 0 6 0,14-11-6 0,-9 1 6 15,-1 0-1325-15</inkml:trace>
  <inkml:trace contextRef="#ctx0" brushRef="#br0" timeOffset="95834.78">1725 13621 483 0,'0'0'0'0,"0"0"0"16,0 7 0-16,0-7 2 0,0 0-2 15,0 0 2-15,0 0-2 0,0 0 5 0,0 0-5 0,0 0 5 16,0 0-5-16,0 0 16 0,0 0-16 0,0 0 16 16,0 0-16-16,0 0 60 0,0 0-60 0,0-7 60 15,-3-3-60-15,3 10 93 0,0 0-93 0,-4-11 94 16,4-1-94-16,0 12 94 0,0 0-94 0,-5-15 94 15,-1-4-94-15,6 19 79 0,0 0-79 0,-8-24 79 16,-5-2-79-16,13 26 71 0,0 0-71 0,-14-23 72 16,5 6-72-16,9 17 63 0,0 0-63 0,-5-12 63 15,-4 0-63-15,9 12 59 0,0 0-59 0,-3-13 59 0,-3 1-59 16,6 12 50-16,0 0-50 0,-5-10 50 0,5 10-50 16,0 0 38-16,0 0-38 0,-3-9 39 0,3 9-39 15,0 0 27-15,0 0-27 0,0 0 28 0,0 0-28 16,0 0 20-16,0 0-20 0,0 0 21 0,0 0-21 15,0 0 14-15,0 0-14 0,0 0 14 0,0 0-14 16,0 0 8-16,0 0-8 0,3 9 9 0,8 34-9 16,-11-43 5-16,0 0-5 0,9 69 6 0,3 32-6 15,-12-101 1-15,0 0-1 0,9 114 1 0,1 5-1 16,-10-119-1-16,0 0 1 0,13 116 0 0,-5-10 0 0,-8-106-5 16,0 0 5-16,11 102-5 0,-2-7 5 0,-9-95-12 15,0 0 12-15,12 85-12 0,-3-9 12 0,-9-76-27 0,0 0 27 16,5 69-26-16,-1-5 26 0,-4-64-37 0,0 0 37 15,0 66-37-15,-4 3 37 0,4 1-1244 0</inkml:trace>
  <inkml:trace contextRef="#ctx0" brushRef="#br0" timeOffset="96102.79">1528 14950 841 0,'0'0'0'0,"0"0"0"15,0 0 0-15,0 0 4 0,0 0-4 0,-9 5 5 16,9-5-5-16,0 0 10 0,0 0-10 0,-6 0 11 16,6 0-11-16,0 0 50 0,0 0-50 0,0 0 50 15,0 0-50-15,0 0 54 0,0 0-54 0,6-6 55 16,8-8-55-16,-14 14 50 0,0 0-50 0,30-30 50 16,19-18-50-16,-49 48 54 0,0 0-54 0,60-56 55 0,9-2-55 15,-69 58 41-15,0 0-41 0,76-59 41 0,0 2-41 16,-76 57 28-16,0 0-28 0,77-57 29 0,1 3-29 15,-78 54 17-15,0 0-17 0,79-57 17 0,-1-4-17 16,-78 61 8-16,0 0-8 0,69-64 9 0,3 2-9 16,0-2-1050-16</inkml:trace>
  <inkml:trace contextRef="#ctx0" brushRef="#br0" timeOffset="102852.72">3708 6516 695 0,'0'0'0'0,"0"0"0"0,0 0 0 0,0 0 11 0,0 0-11 0,-7-19 12 16,-13-14-12-16,20 33 29 0,0 0-29 0,-23-40 30 16,2 0-30-16,21 40 25 0,0 0-25 0,-10-29 26 15,1 1-26-15,9 28 38 0,0 0-38 0,-6-17 39 16,3 5-39-16,3 12 25 0,0 0-25 0,0-7 25 15,0 7-25-15,0 0 32 0,0 0-32 0,0 0 32 16,0-9-32-16,0 9 45 0,0 0-45 0,0 0 45 16,0 0-45-16,0 0 57 0,0 0-57 0,-5 24 58 15,-2 38-58-15,7-62 54 0,0 0-54 0,-15 104 55 16,-7 47-55-16,22-151 52 0,0 0-52 0,-27 168 53 16,-1-9-53-16,28-159 47 0,0 0-47 0,-27 164 47 0,-1-3-47 15,28-161 37-15,0 0-37 0,-21 154 37 0,3-20-37 16,18-134 29-16,0 0-29 0,-10 109 29 0,3-37-29 15,7-72 24-15,0 0-24 0,-6 57 24 0,6-24-24 16,0-33 23-16,0 0-23 0,-1 19 24 0,1-7-24 16,0-12 20-16,0 0-20 0,0 0 21 0,1-29-21 15,-1 29 17-15,0 0-17 0,9-59 17 0,5-46-17 16,-14 105 14-16,0 0-14 0,22-146 15 0,4-32-15 0,-26 178 11 16,0 0-11-16,28-222 11 0,7-41-11 0,-35 263 9 15,0 0-9-15,38-261 10 0,-3 14-10 0,-35 247 12 16,0 0-12-16,32-198 13 0,-10 56-13 0,-22 142 11 15,0 0-11-15,15-84 12 0,-12 39-12 0,-3 45 9 0,0 0-9 16,2-25 10-16,1 10-10 0,-3 15 7 0,0 0-7 16,-3 17 8-16,-2 45-8 0,5-62 4 15,0 0-4-15,-18 118 5 0,-19 76-5 0,37-194 3 0,0 0-3 16,-49 251 4-16,-15 15-4 0,64-266 4 0,0 0-4 0,-55 267 4 16,8-9-4-16,47-258 0 0,0 0 0 0,-43 232 1 15,8-32-1-15,35-200 0 0,0 0 0 0,-28 167 0 16,10-43 0-16,18-124-1 0,0 0 1 0,-9 94-1 15,1-30 1-15,8-64-5 0,0 0 5 0,-6 39-4 16,6-20 4-16,0-19-16 0,0 0 16 0,-3-24-16 16,3-48 16-16,0-3-1416 0</inkml:trace>
  <inkml:trace contextRef="#ctx0" brushRef="#br0" timeOffset="103502.01">5096 7369 1311 0,'0'0'0'15,"0"0"0"-15,0 0 0 0,0 0 0 0,0 0 0 0,0 0 0 16,0 0 0-16,0 0 3 0,0 0-3 16,0 0 3-16,0 0-3 0,0 0 18 0,0 0-18 0,0 0 19 15,0 0-19-15,0 0 18 0,0 0-18 0,0 0 19 16,0 0-19-16,0 0 21 0,0 0-21 0,0 0 22 15,0 0-22-15,0 0 21 0,0 0-21 0,7-12 22 16,7-21-22-16,-14 33 17 0,0 0-17 0,27-49 18 16,4-15-18-16,-31 64 15 0,0 0-15 0,41-69 15 15,-8-11-15-15,-33 80 14 0,0 0-14 0,27-65 15 16,-10 16-15-16,-17 49 16 0,0 0-16 0,9-40 17 16,0 16-17-16,-9 24 14 0,0 0-14 0,5-21 15 15,-5 6-15-15,0 15 19 0,0 0-19 0,0-17 19 0,0 1-19 16,0 16 18-16,0 0-18 0,-3-12 19 0,1 0-19 15,2 12 20-15,0 0-20 0,0-9 21 0,0 2-21 16,0 7 21-16,0 0-21 0,0-9 22 0,0 9-22 16,0 0 18-16,0 0-18 0,0 0 18 0,5-6-18 15,-5 6 15-15,0 0-15 0,0 0 16 0,0 0-16 16,0 0 13-16,0 0-13 0,-5-9 13 0,5 9-13 16,0 0 11-16,0 0-11 0,0 0 12 0,0 0-12 0,0 0 7 15,0 0-7-15,0 0 8 0,0 0-8 0,0 0 6 16,0 0-6-16,0 0 6 0,0 0-6 0,0 0 3 0,0 0-3 15,0 0 4-15,0 0-4 0,0 0 1 16,0 0-1-16,0 0 2 0,0 0-2 0,0 0 0 0,0 0 0 16,-3 12 0-16,-12 24 0 0,15-36-1 0,0 0 1 15,-31 52-1-15,-19 18 1 0,1-1-1398 0</inkml:trace>
  <inkml:trace contextRef="#ctx0" brushRef="#br0" timeOffset="104099.2">5420 6261 707 0,'0'0'0'0,"0"0"0"16,0 0 0-16,0 0 24 0,0 0-24 0,0 0 25 0,0 0-25 15,0 0 14-15,0 0-14 0,0 0 14 0,0 0-14 16,0 0 0-16,0 0 0 0,0 0 0 0,-8 0 0 16,2 0-528-16</inkml:trace>
  <inkml:trace contextRef="#ctx0" brushRef="#br0" timeOffset="104671.76">5412 6270 572 0,'0'0'0'0,"0"0"0"0,0 0 0 16,0 0 0-16,0 0 0 0,0-9 0 0,0 9 0 0,0 0 0 15,0 0 0-15,0-7 1 0,0 7-1 0,0 0 20 16,0 0-20-16,0-15 21 0,0 3-21 0,0 12 43 15,0 0-43-15,3-30 44 0,2-22-44 0,-5 52 61 16,0 0-61-16,6-64 62 0,6-2-62 0,-12 66 67 0,0 0-67 16,9-57 67-16,-6 18-67 0,-3 39 58 0,0 0-58 15,0-25 59-15,-3 6-59 0,3 19 57 0,0 0-57 16,0-12 57-16,0 7-57 0,0 5 49 0,0 0-49 16,0 0 49-16,0 0-49 0,0 0 35 0,0 0-35 15,0 7 35-15,-4 29-35 0,4-36 23 0,0 0-23 0,-14 75 23 16,-14 58-23-16,28-133 15 0,0 0-15 0,-41 164 16 15,-17 39-16-15,58-203 11 0,0 0-11 0,-63 223 11 16,1-5-11-16,62-218 5 0,0 0-5 0,-51 203 6 16,7-23-6-16,44-180 3 0,0 0-3 0,-36 148 3 15,8-16-3-15,28-132 0 0,0 0 0 0,-23 109 1 16,-3-21-1-16,26-88 0 0,0 0 0 0,-18 68 0 16,8-32 0-16,10-36 0 0,0 0 0 0,-7 24 0 15,1-15 0-15,6-9 0 0,0 0 0 0,0 7 0 16,-1 1 0-16,1-8 0 0,0 0 0 0,1-12 1 15,5-24-1-15,-6 36 2 0,0 0-2 0,12-64 2 0,2-33-2 16,-14 97 2-16,0 0-2 0,21-121 2 0,11-42-2 16,-32 163 3-16,0 0-3 0,41-218 3 0,17-71-3 15,-58 289 3-15,0 0-3 0,72-329 4 0,16-17-4 16,-88 346 4-16,0 0-4 0,76-282 5 0,-23 87-5 16,-53 195 4-16,0 0-4 0,32-120 4 0,-13 70-4 15,-19 50 4-15,0 0-4 0,13-24 5 0,-8 12-5 0,-5 12 5 16,0 0-5-16,3 20 5 0,-1 48-5 0,-2-68 5 15,0 0-5-15,-5 114 6 0,-22 61-6 0,27-175 7 16,0 0-7-16,-37 216 8 0,-17 13-8 0,54-229 6 0,0 0-6 16,-44 176 7-16,21-79-7 0,23-97 1 0,0 0-1 15,-15 61 1-15,7-25-1 0,8-36 0 0,0 0 0 16,-4 21 0-16,2-9 0 0,2-12 0 0,0 0 0 16,0 9 0-16,0-9 0 0,0 0-1 0,0 0 1 15,-12 10-1-15,-25-1 1 0,2-1-1119 0</inkml:trace>
  <inkml:trace contextRef="#ctx0" brushRef="#br0" timeOffset="131719.2">29339 13791 841 0,'0'0'0'0,"0"0"0"0,0 0 0 15,0 0 8-15,0 0-8 0,0 0 8 0,-14-24-8 16,14 24 36-16,0 0-36 0,-11-25 36 0,-7-9-36 15,18 34 33-15,0 0-33 0,-19-42 33 0,0-3-33 16,19 45 19-16,0 0-19 0,-23-48 20 0,-4-1-20 16,27 49 15-16,0 0-15 0,-33-53 16 0,-8 6-16 15,41 47 12-15,0 0-12 0,-46-43 13 0,-3 6-13 0,49 37 9 16,0 0-9-16,-53-36 10 0,-3 1-10 0,56 35 6 16,0 0-6-16,-62-32 6 0,-3 0-6 0,65 32 4 15,0 0-4-15,-71-29 5 0,-5 0-5 0,76 29 3 0,0 0-3 16,-81-26 4-16,-2 5-4 0,83 21 5 0,0 0-5 15,-81-21 5-15,-2 2-5 0,83 19 5 0,0 0-5 16,-90-16 6-16,-10 9-6 0,100 7 6 0,0 0-6 16,-105 0 6-16,5 6-6 0,100-6 6 0,0 0-6 0,-102 12 7 15,-9 5-7-15,111-17 6 0,0 0-6 0,-105 24 6 16,8 1-6-16,97-25 6 0,0 0-6 0,-93 29 6 16,1 6-6-16,92-35 10 0,0 0-10 0,-93 39 11 15,-1 5-11-15,94-44 10 0,0 0-10 0,-91 46 11 16,-5 8-11-16,96-54 12 0,0 0-12 0,-91 59 13 15,-1 3-13-15,92-62 15 0,0 0-15 0,-87 68 16 16,6 1-16-16,81-69 16 0,0 0-16 0,-76 69 16 16,1-1-16-16,75-68 20 0,0 0-20 0,-71 67 20 15,9 6-20-15,62-73 22 0,0 0-22 0,-54 72 22 16,10-6-22-16,44-66 25 0,0 0-25 0,-34 69 26 0,11 9-26 16,23-78 28-16,0 0-28 0,-11 83 28 0,11 2-28 15,0-85 24-15,0 0-24 0,9 87 25 0,5-2-25 16,-14-85 24-16,0 0-24 0,22 86 25 0,6 2-25 15,-28-88 24-15,0 0-24 0,35 83 24 0,7-5-24 16,-42-78 19-16,0 0-19 0,50 75 20 0,8-4-20 16,-58-71 18-16,0 0-18 0,65 65 18 0,4-2-18 15,-69-63 15-15,0 0-15 0,72 59 15 0,8-2-15 0,-80-57 17 16,0 0-17-16,84 48 17 0,3-6-17 0,-87-42 14 16,0 0-14-16,88 34 15 0,0-3-15 0,-88-31 11 15,0 0-11-15,94 26 12 0,12-7-12 0,-106-19 8 0,0 0-8 16,114 18 9-16,10-6-9 0,-124-12 9 15,0 0-9-15,123 10 10 0,-5-3-10 0,-118-7 6 0,0 0-6 16,124 4 7-16,8-15-7 0,-132 11 4 0,0 0-4 16,131-12 4-16,-17 0-4 0,-114 12 2 0,0 0-2 15,115-16 3-15,1-6-3 0,-116 22 2 0,0 0-2 0,117-31 2 16,-8-11-2-16,-109 42 1 0,0 0-1 0,102-50 2 16,-1-9-2-16,-101 59 1 0,0 0-1 0,93-64 1 15,-6-2-1-15,-87 66 1 0,0 0-1 0,79-79 1 16,-5-18-1-16,-74 97 1 0,0 0-1 0,71-109 1 15,1-4-1-15,-72 113 2 0,0 0-2 0,69-124 2 16,-11-15-2-16,-58 139 2 0,0 0-2 0,44-136 2 16,-15 13-2-16,-29 123 2 0,0 0-2 0,10-127 2 15,-17 6-2-15,7 121 2 0,0 0-2 0,-28-123 2 16,-23 0-2-16,51 123 2 0,0 0-2 0,-71-115 3 16,-17 14-3-16,88 101 2 0,0 0-2 0,-111-90 2 0,-27 14-2 15,138 76 0-15,0 0 0 0,-164-69 1 0,-26-4-1 16,190 73 0-16,0 0 0 0,-212-73 0 0,-16 1 0 15,228 72-4-15,0 0 4 0,-252-78-4 0,-25-2 4 16,0 2-1409-16</inkml:trace>
  <inkml:trace contextRef="#ctx0" brushRef="#br0" timeOffset="138802.76">13563 10851 247 0,'0'0'0'0,"0"0"0"0,0 0 0 15,0 0 3-15,0 0-3 0,0 0 3 0,0 0-3 16,0 0 11-16,0 0-11 0,0 0 12 0,0 0-12 16,0 0 16-16,0 0-16 0,0 0 16 0,0 0-16 0,0 0 19 15,0 0-19-15,0 0 19 0,0 0-19 0,0 0 14 16,0 0-14-16,0 0 15 0,0 0-15 0,0 0 14 15,0 0-14-15,0 0 15 0,0 0-15 0,0 0 23 0,0 0-23 16,0 0 23-16,0 0-23 0,0 0 38 0,0 0-38 16,0 0 38-16,0 0-38 0,0 0 44 0,0 0-44 15,0 0 44-15,0 0-44 0,0 0 44 0,0 0-44 16,30-13 44-16,1 8-44 0,-31 5 39 0,0 0-39 0,37-7 40 16,11-5-40-16,-48 12 36 0,0 0-36 0,51-8 37 15,0 4-37-15,-51 4 31 0,0 0-31 0,50-7 32 16,-3 2-32-16,-47 5 25 0,0 0-25 0,50-7 26 15,1 2-26-15,-51 5 18 0,0 0-18 0,53-9 18 16,1 2-18-16,-54 7 14 0,0 0-14 0,50-5 15 16,4 2-15-16,-54 3 14 0,0 0-14 0,53-4 14 15,7 4-14-15,-60 0 12 0,0 0-12 0,59 4 13 16,-1-1-13-16,-58-3 9 0,0 0-9 0,63 2 10 16,1-2-10-16,-64 0 12 0,0 0-12 0,63 0 13 15,4 2-13-15,-67-2 10 0,0 0-10 0,67 0 10 16,-3 0-10-16,-64 0 16 0,0 0-16 0,63 1 17 15,-3 3-17-15,-60-4 15 0,0 0-15 0,67 3 15 16,6 6-15-16,-73-9 22 0,0 0-22 0,67 5 22 0,-7 2-22 16,-60-7 23-16,0 0-23 0,60 4 24 0,-2-3-24 15,-58-1 24-15,0 0-24 0,63 4 24 0,8-1-24 16,-71-3 19-16,0 0-19 0,72 4 20 0,-8-1-20 16,-64-3 18-16,0 0-18 0,60 2 19 0,-7-4-19 0,-53 2 17 15,0 0-17-15,45 0 17 0,0 5-17 0,-45-5 9 16,0 0-9-16,40 0 10 0,-5-3-10 0,-35 3 6 15,0 0-6-15,29-2 6 0,-12 2-6 0,-17 0 3 0,0 0-3 16,14 0 4-16,-5 0-4 0,-9 0 2 0,0 0-2 16,9 0 3-16,-9 0-3 0,0 0 3 0,0 0-3 15,5 0 4-15,-5 0-4 0,0 0 5 0,0 0-5 16,7 0 6-16,-7 0-6 0,0 0 10 0,0 0-10 16,0 0 11-16,7-3-11 0,-7 3 16 0,0 0-16 0,0 0 17 15,0 0-17-15,0 0 22 0,0 0-22 0,0 0 23 16,4-9-23-16,-4 9 24 0,0 0-24 15,-4-12 24-15,-6-24-24 0,10 36 27 0,0 0-27 0,-16-51 27 16,-3-6-27-16,19 57 26 0,0 0-26 0,-22-57 27 16,-1-3-27-16,23 60 21 0,0 0-21 0,-24-61 21 15,-1 0-21-15,25 61 15 0,0 0-15 0,-25-55 15 16,-1 1-15-16,26 54 8 0,0 0-8 0,-27-48 8 16,5 5-8-16,22 43 4 0,0 0-4 0,-22-38 5 15,-1 1-5-15,23 37 1 0,0 0-1 0,-24-40 1 0,-12 1-1 16,36 39 0-16,0 0 0 0,-37-42 0 0,-8-1 0 15,45 43-1-15,0 0 1 0,-50-42 0 0,-3 6 0 16,53 36-2-16,0 0 2 0,-58-35-1 0,-2 2 1 16,60 33-2-16,0 0 2 0,-65-29-2 0,-6 5 2 15,71 24-4-15,0 0 4 0,-76-24-3 0,-10-1 3 16,86 25-4-16,0 0 4 0,-86-17-4 0,1 10 4 0,85 7-6 16,0 0 6-16,-95 0-6 0,-2 4 6 0,97-4-7 15,0 0 7-15,-101 8-7 0,6-1 7 0,95-7-8 16,0 0 8-16,-99 12-7 0,-1 7 7 15,100-19-9-15,0 0 9 0,-105 23-9 0,-2-6 9 0,107-17-8 16,0 0 8-16,-108 21-7 0,8 5 7 0,100-26-11 16,0 0 11-16,-108 34-10 0,1 13 10 0,107-47-12 0,0 0 12 15,-105 54-12-15,5 8 12 0,100-62-17 0,0 0 17 16,-102 66-17-16,-4 3 17 0,106-69-36 0,0 0 36 16,-113 81-35-16,-14 15 35 0,127-96-46 0,0 0 46 0,-134 76-46 15,-6-29 46-15,-1-1-1093 0</inkml:trace>
</inkml:ink>
</file>

<file path=ppt/ink/ink2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59:20.296"/>
    </inkml:context>
    <inkml:brush xml:id="br0">
      <inkml:brushProperty name="width" value="0.05292" units="cm"/>
      <inkml:brushProperty name="height" value="0.05292" units="cm"/>
      <inkml:brushProperty name="color" value="#FF0000"/>
    </inkml:brush>
  </inkml:definitions>
  <inkml:trace contextRef="#ctx0" brushRef="#br0">9285 5482 236 0,'0'0'0'0,"0"0"0"0,0 0 0 0,0 0 5 0,0 0-5 16,35 13 5-16,-6-5-5 0,-29-8 12 0,0 0-12 15,30 16 13-15,1-1-13 0,-31-15 21 0,0 0-21 16,39 18 22-16,3-6-22 0,-42-12 14 0,0 0-14 0,48 7 15 16,5 1-15-16,-53-8 11 0,0 0-11 0,53 7 11 15,7 2-11-15,-60-9 10 0,0 0-10 0,63 9 10 16,10 3-10-16,-73-12 16 0,0 0-16 0,72 7 16 15,-3-2-16-15,-69-5 13 0,0 0-13 0,74 3 13 16,4-3-13-16,-78 0 15 0,0 0-15 0,81-3 16 16,5 3-16-16,-86 0 22 0,0 0-22 0,90 0 23 15,5-5-23-15,-95 5 34 0,0 0-34 0,99-7 34 16,-4-2-34-16,-95 9 44 0,0 0-44 0,87-3 45 0,-1 3-45 16,-86 0 47-16,0 0-47 0,88 0 48 0,2 3-48 15,-90-3 33-15,0 0-33 0,92 3 33 0,-7 3-33 16,-85-6 24-16,0 0-24 0,86 0 24 15,9 0-24-15,-95 0 20 0,0 0-20 0,94 3 21 0,-8-1-21 16,-86-2 18-16,0 0-18 0,81 3 19 0,1 4-19 16,-82-7 15-16,0 0-15 0,81 4 16 0,7-3-16 15,-88-1 15-15,0 0-15 0,88 0 15 0,-10 0-15 16,-78 0 21-16,0 0-21 0,77-1 22 0,8-6-22 16,-85 7 22-16,0 0-22 0,81-12 23 0,6 0-23 0,-87 12 24 15,0 0-24-15,84-13 24 0,-6-2-24 0,-78 15 22 16,0 0-22-16,72-17 22 0,4-8-22 0,-76 25 20 15,0 0-20-15,69-24 20 0,-6 3-20 0,-63 21 18 0,0 0-18 16,62-22 19-16,-11-2-19 0,-51 24 20 0,0 0-20 16,53-30 20-16,-3-3-20 0,-50 33 14 0,0 0-14 15,45-36 15-15,7-4-15 0,-52 40 13 0,0 0-13 16,47-43 13-16,-6 5-13 0,-41 38 9 0,0 0-9 0,33-38 10 16,-1 0-10-16,-32 38 5 0,0 0-5 15,23-31 5-15,-11 13-5 0,-12 18 0 0,0 0 0 0,0-24 1 16,-9-11-1-16,9 35 0 0,0 0 0 15,-19-34 0-15,-13 3 0 0,32 31-3 0,0 0 3 0,-40-30-2 16,-10 3 2-16,50 27-5 0,0 0 5 0,-49-25-5 16,0 5 5-16,49 20-13 0,0 0 13 0,-59-20-12 15,-4 1 12-15,63 19-17 0,0 0 17 0,-76-17-17 16,-2 5 17-16,78 12-16 0,0 0 16 0,-77-12-16 16,1 3 16-16,76 9-14 0,0 0 14 0,-72-3-14 15,-1-6 14-15,73 9-13 0,0 0 13 0,-77-3-12 16,-8 3 12-16,85 0-15 0,0 0 15 0,-76 0-14 0,6 0 14 15,70 0-16-15,0 0 16 0,-67 0-15 0,-6 3 15 16,73-3-12-16,0 0 12 0,-76 4-12 0,-1 1 12 16,77-5-11-16,0 0 11 0,-81 3-11 0,-4-10 11 15,85 7-9-15,0 0 9 0,-90-5-8 0,-7-4 8 16,97 9-7-16,0 0 7 0,-97-3-6 0,-2-6 6 16,99 9-7-16,0 0 7 0,-97-12-6 0,2 2 6 0,95 10-7 15,0 0 7-15,-102-9-6 0,6 1 6 0,96 8-7 16,0 0 7-16,-95-9-6 0,9-3 6 0,86 12-7 15,0 0 7-15,-90-11-7 0,-13 6 7 0,103 5-3 16,0 0 3-16,-100-8-3 0,5-3 3 0,95 11-2 16,0 0 2-16,-99-8-1 0,-5 2 1 0,104 6-1 0,0 0 1 15,-99-3 0-15,6-1 0 0,93 4 0 0,0 0 0 16,-92-5 0-16,0-2 0 0,92 7 0 0,0 0 0 0,-93 0 0 16,3 0 0-16,90 0 0 0,0 0 0 0,-92 0 0 15,2-3 0-15,90 3 0 0,0 0 0 0,-95-2 0 16,-4 4 0-16,99-2 0 0,0 0 0 0,-104 3 1 15,7-3-1-15,97 0 0 0,0 0 0 0,-95 4 1 16,-1-1-1-16,96-3 0 0,0 0 0 0,-91 5 0 16,1-1 0-16,90-4-1 0,0 0 1 0,-96 3 0 15,1-3 0-15,95 0-2 0,0 0 2 0,-97 6-1 16,7 6 1-16,90-12-4 0,0 0 4 0,-88 12-3 16,3 3 3-16,85-15-5 0,0 0 5 0,-86 16-5 15,-9 5 5-15,95-21-6 0,0 0 6 0,-90 24-6 0,3 4 6 16,87-28-4-16,0 0 4 0,-84 32-4 15,3 5 4-15,81-37-2 0,0 0 2 0,-73 33-2 16,10 3 2-16,63-36-1 0,0 0 1 0,-62 36 0 0,14 4 0 16,48-40 0-16,0 0 0 0,-35 42 0 0,12 10 0 15,23-52 0-15,0 0 0 0,-3 52 0 0,15 8 0 16,-12-60 0-16,0 0 0 0,32 54 1 0,28 1-1 16,-60-55 0-16,0 0 0 0,84 49 0 0,22-4 0 15,-106-45 0-15,0 0 0 0,120 45 0 0,11-2 0 0,-131-43-1 16,0 0 1-16,132 33 0 0,2-12 0 0,-134-21-5 15,0 0 5-15,136 19-4 0,-7-7 4 0,-129-12-14 16,0 0 14-16,120 1-13 0,-16-9 13 0,3-1-666 16</inkml:trace>
  <inkml:trace contextRef="#ctx0" brushRef="#br0" timeOffset="38631.28">16630 10662 113 0,'0'0'0'0,"0"0"0"0,0 0 0 0,0 0 8 16,0 0-8-16,0 0 8 0,0 0-8 0,0 0 29 15,0 0-29-15,0 0 30 0,0 0-30 0,0 0 28 0,0 0-28 16,0 0 28-16,0 0-28 0,0 0 31 0,0 0-31 16,0 0 32-16,0 0-32 0,0 0 29 0,0 0-29 15,0 0 29-15,0 0-29 0,0 0 24 0,0 0-24 16,0 0 24-16,0 0-24 0,0 0 24 0,0 0-24 15,0 0 24-15,0 0-24 0,0 0 34 0,0 0-34 0,0 0 34 16,0 0-34-16,0 0 43 0,0 0-43 0,0 0 44 16,0 0-44-16,0 0 49 0,0 0-49 0,0 0 50 15,0 0-50-15,0 0 47 0,0 0-47 0,0 0 47 16,0 0-47-16,0 0 41 0,0 0-41 0,0 0 41 16,0 0-41-16,0 0 37 0,0 0-37 0,0 0 37 15,0 0-37-15,0 0 29 0,0 0-29 0,0 0 29 16,0 0-29-16,0 0 24 0,0 0-24 0,0 0 24 15,0 0-24-15,0 0 19 0,0 0-19 0,0 0 19 16,0 0-19-16,0 0 15 0,0 0-15 0,0 0 16 16,21 0-16-16,-21 0 9 0,0 0-9 0,7 0 10 0,-7 0-10 15,0 0 8-15,0 0-8 0,14 3 9 0,-5-3-9 16,-9 0 7-16,0 0-7 0,14 2 7 0,6 0-7 16,-20-2 6-16,0 0-6 0,17 3 7 0,-4-3-7 15,-13 0 5-15,0 0-5 0,10 0 6 0,-1 0-6 16,-9 0 4-16,0 0-4 0,11 2 5 0,1 0-5 0,-12-2 4 15,0 0-4-15,12 2 4 0,1-1-4 0,-13-1 5 16,0 0-5-16,10 2 5 0,-3 1-5 0,-7-3 6 16,0 0-6-16,7 0 6 0,2 2-6 0,-9-2 5 0,0 0-5 15,11 0 5-15,-1 0-5 0,-10 0 5 0,0 0-5 16,11 2 6-16,-2 0-6 0,-9-2 5 0,0 0-5 16,12 1 5-16,0 1-5 0,-12-2 1 0,0 0-1 15,15 0 2-15,-5 0-2 0,-10 0 0 0,0 0 0 0,7 4 1 16,0-4-1-16,-7 0 0 0,0 0 0 15,7 1 0-15,2 1 0 0,-9-2 0 0,0 0 0 16,5 0 0-16,4 0 0 0,-9 0 0 0,0 0 0 0,9 0 0 16,0 0 0-16,-9 0 1 0,0 0-1 0,9 0 1 15,1 0-1-15,-10 0 2 0,0 0-2 0,13 2 3 16,-3 0-3-16,-10-2 2 0,0 0-2 0,13 1 3 16,-3 3-3-16,-10-4 2 0,0 0-2 0,9 0 3 15,5 0-3-15,-14 0 3 0,0 0-3 0,16 0 4 16,-7 0-4-16,-9 0 4 0,0 0-4 0,9 0 4 15,1 0-4-15,-10 0 5 0,0 0-5 0,12 0 6 16,-1 0-6-16,-11 0 6 0,0 0-6 0,12 0 7 0,1 0-7 16,-13 0 5-16,0 0-5 0,14 0 6 0,0 0-6 15,-14 0 6-15,0 0-6 0,11 0 6 0,1 0-6 16,-12 0 4-16,0 0-4 0,10 0 4 0,-2 0-4 16,-8 0 2-16,0 0-2 0,8 0 2 0,-2 0-2 15,-6 0 0-15,0 0 0 0,8 0 1 0,3 0-1 16,-11 0 1-16,0 0-1 0,9 0 1 0,-2 0-1 15,-7 0 1-15,0 0-1 0,9 0 2 0,-2 0-2 16,-7 0 1-16,0 0-1 0,12 0 2 0,4 0-2 0,-16 0 1 16,0 0-1-16,19 0 1 0,-4 0-1 0,-15 0 0 15,0 0 0-15,12 0 1 0,-2 0-1 0,-10 0 0 0,0 0 0 16,13 0 0-16,-3 0 0 0,-10 0 0 0,0 0 0 16,16 0 1-16,2 0-1 0,-18 0 1 0,0 0-1 15,19 0 2-15,-5 0-2 0,-14 0 1 0,0 0-1 16,13 1 2-16,-4 1-2 0,-9-2 2 0,0 0-2 15,8 2 2-15,3-2-2 0,-11 0 5 0,0 0-5 0,11 0 5 16,-1 0-5-16,-10 0 5 0,0 0-5 0,9 0 5 16,-2 0-5-16,-7 0 5 0,0 0-5 0,7 0 6 15,0 0-6-15,-7 0 6 0,0 0-6 0,7 0 6 16,-7 0-6-16,0 0 5 0,0 0-5 0,9 0 5 16,-9 0-5-16,0 0 4 0,0 0-4 0,9 0 5 15,-9 0-5-15,0 0 4 0,0 0-4 0,9 0 4 16,-9 0-4-16,0 0 4 0,0 0-4 0,10 0 4 15,-10 0-4-15,0 0 4 0,0 0-4 0,13 0 5 16,-13 0-5-16,0 0 4 0,0 0-4 0,0 0 4 16,0 0-4-16,0 0 4 0,0 0-4 0,5 0 5 0,-5 0-5 15,0 0 4-15,0 0-4 0,0 0 4 0,7 0-4 16,-7 0 5-16,0 0-5 0,0 0 6 0,0 0-6 16,0 0 5-16,0 0-5 0,7 0 5 0,-7 0-5 15,0 0 5-15,0 0-5 0,7 0 6 0,-7 0-6 16,0 0 6-16,0 0-6 0,11 0 6 0,-11 0-6 15,0 0 6-15,0 0-6 0,7 0 6 0,-7 0-6 16,0 0 6-16,0 0-6 0,12 0 7 0,-12 0-7 0,0 0 3 16,0 0-3-16,11 0 4 0,-4 0-4 0,-7 0 1 15,0 0-1-15,7 0 2 0,2 0-2 0,-9 0 1 0,0 0-1 16,7 0 2-16,1 0-2 0,-8 0 1 0,0 0-1 16,9 0 1-16,-2 0-1 0,-7 0 1 0,0 0-1 15,0 0 1-15,11 3-1 0,-11-3 0 0,0 0 0 16,12 0 1-16,-1 0-1 0,-11 0 0 0,0 0 0 15,14 0 0-15,-3 0 0 0,-11 0 0 0,0 0 0 16,8 0 0-16,1 4 0 0,-9-4 0 0,0 0 0 16,11 2 0-16,-2 1 0 0,-9-3 0 0,0 0 0 0,8 3 0 15,3-3 0-15,-11 0 0 0,0 0 0 0,12 0 0 16,1 0 0-16,-13 0 0 0,0 0 0 0,10 4 0 16,-3-4 0-16,-7 0 0 0,0 0 0 0,7 2 0 15,6-1 0-15,-13-1-1 0,0 0 1 0,14 2 0 16,-2 2 0-16,-12-4-1 0,0 0 1 0,14 0-1 15,-1 3 1-15,-13-3-2 0,0 0 2 0,12 0-2 16,-3 0 2-16,-9 0-3 0,0 0 3 0,9 0-2 16,1 2 2-16,-10-2-2 0,0 0 2 0,11 2-2 0,-11-2 2 15,0 0-2-15,0 0 2 0,9 1-2 16,-9-1 2-16,0 0-2 0,0 0 2 0,12 4-2 0,-5-4 2 16,-7 0-2-16,0 0 2 0,7 3-1 0,0-3 1 15,-7 0-1-15,0 0 1 0,0 0-1 0,9 0 1 16,-9 0 0-16,0 0 0 0,0 0 0 0,9 0 0 15,-9 0 0-15,0 0 0 0,7 0 0 0,-7 0 0 16,0 0 0-16,0 0 0 0,10 2 1 0,-1 0-1 16,-9-2 2-16,0 0-2 0,7 1 3 0,2 3-3 0,-9-4 4 15,0 0-4-15,11 0 4 0,-3 3-4 0,-8-3 5 16,0 0-5-16,9 0 5 0,0 2-5 0,-9-2 4 16,0 0-4-16,11 0 5 0,-2 0-5 0,-9 0 4 15,0 0-4-15,7 2 4 0,-7-2-4 0,0 0 2 0,0 0-2 16,10 5 2-16,1-5-2 0,-11 0 1 0,0 0-1 15,12 3 2-15,4-3-2 0,-16 0 1 0,0 0-1 0,19 2 1 16,-5 0-1-16,-14-2 1 0,0 0-1 0,15 2 1 16,-1 1-1-16,-14-3 1 0,0 0-1 0,14 0 1 15,-2 4-1-15,-12-4 1 0,0 0-1 0,13 0 1 16,1 1-1-16,-14-1 2 0,0 0-2 0,14 4 3 16,-2-1-3-16,-12-3 2 0,0 0-2 0,14 4 3 15,0-4-3-15,-14 0 4 0,0 0-4 0,13 0 5 16,-13 0-5-16,0 0 6 0,0 0-6 0,10 5 7 15,3-5-7-15,-13 0 7 0,0 0-7 0,14 0 7 16,-4 3-7-16,-10-3 6 0,0 0-6 0,11 0 6 16,3 4-6-16,-14-4 6 0,0 0-6 0,12 0 7 15,2 1-7-15,-14-1 6 0,0 0-6 0,18 0 7 16,3 0-7-16,-21 0 7 0,0 0-7 0,21 0 7 0,-3 0-7 16,-18 0 4-16,0 0-4 0,11 2 4 0,-1 0-4 15,-10-2 3-15,0 0-3 0,11 3 3 0,3-3-3 16,-14 0 2-16,0 0-2 0,18 0 3 0,-1 0-3 15,-17 0 1-15,0 0-1 0,18 0 2 0,-2 0-2 16,-16 0 1-16,0 0-1 0,16 0 1 0,-2 0-1 16,-14 0 0-16,0 0 0 0,17 0 1 0,-1 0-1 0,-16 0 0 15,0 0 0-15,18 0 1 0,3 0-1 0,-21 0 1 16,0 0-1-16,21 0 1 0,-1 0-1 0,-20 0 0 16,0 0 0-16,14 0 1 0,3 0-1 0,-17 0 2 15,0 0-2-15,18 0 2 0,1 0-2 0,-19 0 2 0,0 0-2 16,22 0 3-16,-7 0-3 0,-15 0 3 0,0 0-3 15,20 0 4-15,3 0-4 0,-23 0 4 0,0 0-4 16,23 0 4-16,-6 0-4 0,-17 0 4 0,0 0-4 16,23 0 4-16,2 0-4 0,-25 0 2 0,0 0-2 0,26 0 3 15,3 0-3-15,-29 0 3 0,0 0-3 0,24 0 3 16,-1 0-3-16,-23 0 2 0,0 0-2 0,20 0 3 16,3 0-3-16,-23 0 3 0,0 0-3 0,24 0 3 15,1 0-3-15,-25 0 1 0,0 0-1 0,23 0 1 16,-5-3-1-16,-18 3 1 0,0 0-1 0,15-2 1 15,3 2-1-15,-18 0 1 0,0 0-1 0,19 2 1 16,1 1-1-16,-20-3 1 0,0 0-1 0,21 0 1 16,0 0-1-16,-21 0 0 0,0 0 0 0,21 0 1 15,-1 0-1-15,-20 0 1 0,0 0-1 0,19 0 1 0,6 4-1 16,-25-4 0-16,0 0 0 0,21 0 1 0,-7 0-1 16,-14 0 1-16,0 0-1 0,18 0 1 0,10-4-1 15,-28 4 1-15,0 0-1 0,25 0 2 0,-11-3-2 16,-14 3 2-16,0 0-2 0,9 0 3 0,-4 3-3 15,-5-3 3-15,0 0-3 0,7 0 3 0,2 0-3 16,-9 0 2-16,0 0-2 0,10 0 2 0,-4 0-2 16,-6 0 1-16,0 0-1 0,0 0 2 0,0 0-2 15,0 0 1-15,0 0-1 0,7 0 1 0,-7 0-1 0,0 0 1 16,0 0-1-16,5 0 2 0,-5 0-2 0,0 0 2 16,0 0-2-16,7 0 3 0,-7 0-3 0,0 0 4 15,0 0-4-15,7 4 5 0,-7-4-5 0,0 0 7 0,0 0-7 16,0 0 7-16,0 0-7 0,0 0 8 0,0 0-8 15,0 0 8-15,9-4-8 0,-9 4 8 0,0 0-8 16,0 0 8-16,0 0-8 0,0 0 8 0,0 0-8 0,0 0 8 16,5-3-8-16,-5 3 8 0,0 0-8 0,0 0 8 15,0 0-8-15,0 0 8 0,0 0-8 0,0 0 8 16,0 0-8-16,0 0 8 0,0 0-8 0,0 0 8 16,0 0-8-16,0 0 8 0,0 0-8 0,7 3 8 15,-7-3-8-15,0 0 5 0,0 0-5 0,0 0 6 16,0 0-6-16,0 0 4 0,0 0-4 0,0 0 5 15,0 0-5-15,0 0 3 0,0 0-3 0,0 0 3 16,0 0-3-16,0 0 1 0,0 0-1 0,0 0 2 16,0 0-2-16,0 0 1 0,0 0-1 0,0 0 1 15,0 0-1-15,0 0 0 0,0 0 0 0,0 0 1 0,0 0-1 16,0 0 0-16,0 0 0 0,0 0 1 16,0 0-1-16,0 0 0 0,0 0 0 0,0 0 0 0,0 0 0 15,0 0 0-15,0 0 0 0,0 0 0 0,0 0 0 16,0 0 0-16,0 0 0 0,0 0 0 0,0 0 0 15,0 0-1-15,0 0 1 0,0 0 0 0,0 0 0 16,0 0-1-16,0 0 1 0,0 0-1 0,7 0 1 16,-7 0-2-16,0 0 2 0,0 0-1 0,0 0 1 15,0 0-2-15,0 0 2 0,0 0-2 0,0 0 2 0,0 0-3 16,0 0 3-16,0 0-2 0,0 0 2 0,0 0-3 16,0 0 3-16,0 0-2 0,0 0 2 0,0 0-3 15,0 0 3-15,0 0-3 0,0 0 3 0,0 0-3 16,0 0 3-16,0 0-2 0,0 0 2 0,0 0-3 15,0 0 3-15,0 0-2 0,0 0 2 0,0 0-2 0,0 0 2 16,0 0-2-16,0 0 2 0,0 0-2 0,0 0 2 16,0 0-2-16,0 0 2 0,0 0-2 0,0 0 2 0,0 0-1 15,0 0 1-15,0 0-2 0,0 0 2 0,0 0-1 16,0 0 1-16,0 0-1 0,0 0 1 0,0 0-1 16,0 0 1-16,0 0-1 0,0 0 1 0,0 0 0 15,0 0 0-15,0 0-1 0,0 0 1 0,0 0 0 16,0 0 0-16,0 0-1 0,0 0 1 0,0 0 0 15,0 0 0-15,0 0-1 0,0 0 1 0,0 0 0 16,0 0 0-16,0 0-1 0,0 0 1 0,0 0 0 16,0 0 0-16,0 0-1 0,0 0 1 0,0 0 0 15,0 0 0-15,0 0-1 0,0 0 1 0,0 0-1 16,0 0 1-16,0 0-2 0,0 0 2 0,0 0-1 0,0 0 1 16,0 0-2-16,0 0 2 0,0 0-2 0,0 0 2 15,0 0-2-15,0 0 2 0,0 0-2 16,0 0 2-16,0 0-3 0,0 0 3 0,0 0-2 0,0 0 2 15,0 0-4-15,0 0 4 0,0 0-3 0,0 0 3 16,0 0-7-16,0 0 7 0,0 0-6 0,0 0 6 16,0 0-16-16,0 0 16 0,0 0-15 0,0 0 15 15,0 0-1362-15</inkml:trace>
  <inkml:trace contextRef="#ctx0" brushRef="#br0" timeOffset="40123.65">7172 11486 102 0,'0'0'0'0,"0"0"0"0,0 0 0 16,0 0-17-16</inkml:trace>
  <inkml:trace contextRef="#ctx0" brushRef="#br0" timeOffset="41834.14">11127 11375 371 0,'0'0'0'0,"0"0"0"15,0 0 0-15,0 0 23 0,0 0-23 0,0 0 24 16,0 0-24-16,0 0 51 0,0 0-51 0,0 0 52 16,0 0-52-16,0 0 48 0,0 0-48 0,0 0 49 15,0 0-49-15,0 0 36 0,0 0-36 0,26 9 36 16,-3-9-36-16,-23 0 27 0,0 0-27 0,28 0 28 16,4 0-28-16,-32 0 30 0,0 0-30 0,35-4 30 15,6 4-30-15,-41 0 30 0,0 0-30 0,42 0 31 16,6 0-31-16,-48 0 25 0,0 0-25 0,49 0 26 15,6-2-26-15,-55 2 28 0,0 0-28 0,51-3 28 0,4 1-28 16,-55 2 26-16,0 0-26 0,58 2 27 0,4 1-27 16,-62-3 25-16,0 0-25 0,60 2 26 0,7 2-26 15,-67-4 20-15,0 0-20 0,72 0 20 0,0 0-20 16,-72 0 21-16,0 0-21 0,69 0 21 0,7 5-21 16,-76-5 17-16,0 0-17 0,69 3 17 0,-2-3-17 15,-67 0 13-15,0 0-13 0,67 4 13 0,2-3-13 0,-69-1 11 16,0 0-11-16,70 4 11 0,-5-2-11 15,-65-2 19-15,0 0-19 0,64 0 20 0,-1 1-20 0,-63-1 13 16,0 0-13-16,66 4 14 0,1-4-14 0,-67 0 20 16,0 0-20-16,68-4 20 0,-4 3-20 0,-64 1 21 0,0 0-21 15,63 0 22-15,-1 5-22 0,-62-5 22 0,0 0-22 16,60 0 23-16,4 0-23 0,-64 0 23 0,0 0-23 16,63 0 24-16,1 2-24 0,-64-2 21 0,0 0-21 0,61 0 22 15,3 0-22-15,-64 0 17 0,0 0-17 16,55 0 18-16,-6 0-18 0,-49 0 15 0,0 0-15 0,51 0 15 15,2 0-15-15,-53 0 14 0,0 0-14 0,58 0 15 16,0 0-15-16,-58 0 14 0,0 0-14 0,52 0 15 16,1-2-15-16,-53 2 13 0,0 0-13 0,47-4 13 15,4 3-13-15,-51 1 10 0,0 0-10 0,50-2 10 16,-3 0-10-16,-47 2 8 0,0 0-8 0,50-2 8 16,4 4-8-16,-54-2 7 0,0 0-7 0,55 2 8 15,-7-4-8-15,-48 2 6 0,0 0-6 0,46-2 6 16,3 1-6-16,-49 1 5 0,0 0-5 0,44 0 5 15,2 0-5-15,-46 0 7 0,0 0-7 0,42 1 8 16,1 1-8-16,-43-2 8 0,0 0-8 0,42 4 8 0,2 1-8 16,-44-5 10-16,0 0-10 0,41 0 10 0,-13-7-10 15,-28 7 11-15,0 0-11 0,26-5 12 0,-3 5-12 16,-23 0 13-16,0 0-13 0,20 0 13 0,-3 0-13 16,-17 0 13-16,0 0-13 0,16 0 14 0,-2 0-14 15,-14 0 13-15,0 0-13 0,9 0 13 0,2 0-13 16,-11 0 11-16,0 0-11 0,8 0 12 0,-8 0-12 15,0 0 10-15,0 0-10 0,9 0 11 0,-9 0-11 0,0 0 8 16,0 0-8-16,0 0 9 0,9 0-9 0,-9 0 7 16,0 0-7-16,0 0 7 0,0 0-7 0,0 0 5 0,0 0-5 15,0 0 6-15,0 0-6 0,0 0 3 0,0 0-3 16,0 0 4-16,0 0-4 0,0 0 1 0,0 0-1 16,0 0 2-16,0 0-2 0,0 0 0 0,0 0 0 15,0 0 0-15,0 0 0 0,0 0-3 0,0 0 3 16,-5 8-2-16,-20 13 2 0,0 0-1434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2:48:16.595"/>
    </inkml:context>
    <inkml:brush xml:id="br0">
      <inkml:brushProperty name="width" value="0.05292" units="cm"/>
      <inkml:brushProperty name="height" value="0.05292" units="cm"/>
      <inkml:brushProperty name="color" value="#FF0000"/>
    </inkml:brush>
    <inkml:context xml:id="ctx1">
      <inkml:inkSource xml:id="inkSrc75">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2-08-30T12:54:56.601"/>
    </inkml:context>
  </inkml:definitions>
  <inkml:trace contextRef="#ctx0" brushRef="#br0">28122 1386 1054 0,'0'0'0'15,"-18"-15"0"-15,18 15 17 0,0 0-17 0,-14-21 17 0,2-16-17 16,12 37 50-16,0 0-50 0,-11-39 50 0,-1-1-50 0,12 40 56 0,0 0-56 16,-14-36 56-16,1 10-56 0,13 26 36 0,0 0-36 15,-19-25 37-15,-13 1-37 0,32 24 20 0,0 0-20 16,-41-10 21-16,-4 13-21 0,45-3 14 0,0 0-14 0,-57 19 14 16,-6 19-14-16,63-38 8 0,0 0-8 0,-60 56 9 15,9 13-9-15,51-69 6 0,0 0-6 0,-36 76 6 16,20 5-6-16,16-81 6 0,0 0-6 0,7 82 6 15,25-10-6-15,-32-72 3 0,0 0-3 0,51 61 4 16,22-6-4-16,-73-55 4 0,0 0-4 0,79 49 4 16,7 1-4-16,-86-50 4 0,0 0-4 0,90 52 5 15,6 15-5-15,-96-67 5 0,0 0-5 0,88 73 5 16,-14 0-5-16,-74-73 4 0,0 0-4 0,62 78 5 16,-13 1-5-16,-49-79 4 0,0 0-4 0,37 73 4 15,-16 0-4-15,-21-73 4 0,0 0-4 0,9 69 4 0,-18-3-4 16,9-66 3-16,0 0-3 0,-23 58 4 0,-22-9-4 15,45-49 3-15,0 0-3 0,-57 33 4 0,-12-16-4 16,69-17 3-16,0 0-3 0,-76 12 3 0,-5-5-3 16,81-7 4-16,0 0-4 0,-81-3 4 0,5-15-4 15,76 18 5-15,0 0-5 0,-67-34 5 0,7-11-5 16,60 45 8-16,0 0-8 0,-47-66 8 0,13-29-8 16,34 95 18-16,0 0-18 0,-19-106 18 0,13-8-18 0,6 114 23 15,0 0-23-15,9-112 24 0,16 6-24 0,-25 106 28 16,0 0-28-16,37-100 28 0,9 11-28 0,-46 89 27 15,0 0-27-15,48-84 28 0,-1 7-28 0,-47 77 34 0,0 0-34 16,44-62 35-16,-12 22-35 0,-32 40 28 0,0 0-28 16,25-27 29-16,-8 9-29 0,-17 18 22 0,0 0-22 15,13-12 22-15,-5 5-22 0,-8 7 10 0,0 0-10 16,0 0 11-16,8-1-11 0,-8 1 3 0,0 0-3 16,0 0 3-16,0 0-3 0,0 0-1431 0</inkml:trace>
  <inkml:trace contextRef="#ctx0" brushRef="#br0" timeOffset="419.82">28268 1367 908 0,'0'0'0'16,"7"-2"0"-16,13-5 0 0,-20 7 11 0,0 0-11 0,19-8 12 15,-8 4-12-15,-11 4 10 0,0 0-10 0,15-5 10 16,17-17-10-16,-32 22 4 0,0 0-4 0,35-21 4 16,-3 5-4-16,-32 16 2 0,0 0-2 0,25-8 2 15,-6-1-2-15,-19 9 3 0,0 0-3 0,14-7 3 16,-3 2-3-16,-11 5 13 0,0 0-13 0,9-4 14 15,-2 1-14-15,-7 3 34 0,0 0-34 0,-2 12 35 0,-16 24-35 16,18-36 44-16,0 0-44 0,-26 49 45 0,-8 15-45 16,34-64 48-16,0 0-48 0,-28 73 49 0,5 3-49 15,23-76 39-15,0 0-39 0,-10 74 39 0,12-10-39 16,-2-64 36-16,0 0-36 0,15 52 36 0,14-12-36 16,-29-40 31-16,0 0-31 0,33 29 31 0,6-17-31 0,-39-12 30 15,0 0-30-15,53 0 31 0,17-8-31 16,-70 8 33-16,0 0-33 0,78-21 34 0,1-10-34 15,-79 31 36-15,0 0-36 0,82-49 37 0,-3-16-37 16,-79 65 38-16,0 0-38 0,72-70 38 0,-1 0-38 0,-71 70 39 16,0 0-39-16,60-75 39 0,-16-10-39 0,-44 85 39 0,0 0-39 15,21-88 40-15,-28 0-40 0,7 88 37 0,0 0-37 16,-32-78 37-16,-21 10-37 0,53 68 24 0,0 0-24 16,-67-53 24-16,-10 16-24 0,77 37 14 0,0 0-14 15,-89-22 15-15,-13 13-15 0,102 9 6 0,0 0-6 0,-106 7 6 16,-8 19-6-16,114-26 0 0,0 0 0 0,-119 24 0 15,0-13 0-15,-3 1-1485 0</inkml:trace>
  <inkml:trace contextRef="#ctx0" brushRef="#br0" timeOffset="3451.62">14714 2134 1367 0,'0'0'0'0,"0"0"0"0,0 0 0 0,0 0 34 16,0 0-34-16,0 0 34 0,0 0-34 0,0 0 66 16,0 0-66-16,0 0 66 0,39-45-66 0,-39 45 47 15,0 0-47-15,35-43 48 0,6-11-48 0,-41 54 20 0,0 0-20 16,49-61 20-16,6-6-20 0,-55 67 12 0,0 0-12 15,58-66 12-15,11-5-12 0,-69 71 7 0,0 0-7 16,64-69 7-16,-4-4-7 0,-60 73 6 0,0 0-6 16,52-66 6-16,-6 6-6 0,-46 60 5 0,0 0-5 0,36-64 5 15,-17-12-5-15,-19 76 9 0,0 0-9 0,9-82 9 16,-14 1-9-16,5 81 9 0,0 0-9 0,-15-67 10 16,-7 16-10-16,22 51 10 0,0 0-10 0,-32-36 10 15,-7 8-10-15,39 28 9 0,0 0-9 0,-42-15 10 16,-8 15-10-16,50 0 5 0,0 0-5 0,-49 19 6 15,3 10-6-15,46-29 3 0,0 0-3 0,-35 43 3 16,6 18-3-16,29-61 1 0,0 0-1 0,-14 69 1 16,11 16-1-16,3-85 0 0,0 0 0 0,5 93 0 15,6 17 0-15,-11-110-2 0,0 0 2 0,16 115-1 0,3 0 1 16,-19-115-5-16,0 0 5 0,21 124-5 0,-7 3 5 16,-14-127-8-16,0 0 8 0,11 128-8 0,1-23 8 15,-12-105-11-15,0 0 11 0,13 97-10 0,-8-12 10 16,-5-85-9-16,0 0 9 0,3 69-9 0,-3-17 9 15,0-52-6-15,0 0 6 0,0 40-6 0,0-23 6 16,0-17-4-16,0 0 4 0,2 7-4 0,-2-7 4 16,0 0-4-16,0 0 4 0,12-15-4 0,6-34 4 0,-18 49-3 15,0 0 3-15,25-69-2 0,7-11 2 0,-32 80-1 16,0 0 1-16,33-90-1 0,4-19 1 0,-37 109 0 16,0 0 0-16,41-95 0 0,-6 26 0 0,-35 69 1 15,0 0-1-15,33-49 1 0,-1 29-1 0,-32 20 2 0,0 0-2 16,32 5 3-16,3 22-3 0,-35-27 4 0,0 0-4 15,32 49 5-15,-2 20-5 0,-30-69 4 0,0 0-4 16,30 71 5-16,5 2-5 0,-35-73 2 0,0 0-2 16,36 69 3-16,-1-12-3 0,-35-57 0 0,0 0 0 0,33 49 1 15,-1-13-1-15,-32-36 0 0,0 0 0 0,32 28 0 16,3-16 0-16,-35-12 0 0,0 0 0 0,35-4 0 16,-1-16 0-16,-34 20 0 0,0 0 0 0,33-37 1 15,4-15-1-15,-37 52 1 0,0 0-1 0,37-60 1 16,4-16-1-16,-41 76-2 0,0 0 2 0,44-90-2 15,-3-14 2-15,-41 104-18 0,0 0 18 0,37-118-18 16,-2-8 18-16,-35 126-43 0,0 0 43 0,28-125-43 16,-7 23 43-16,-21 102-51 0,0 0 51 0,11-92-51 15,-6 14 51-15,-5 78-42 0,0 0 42 0,2-60-41 0,-2 17 41 16,0 43-18-16,0 0 18 0,0-33-17 0,2 14 17 16,-2 19-1-16,0 0 1 0,3-14-1 0,-3 14 1 15,0 0 2-15,0 0-2 0,0-7 2 0,0 7-2 16,0 0 10-16,0 0-10 0,0 0 10 0,4 15-10 15,-4-15 13-15,0 0-13 0,5 37 13 0,4 20-13 16,-9-57 9-16,0 0-9 0,9 81 10 0,-4 27-10 16,-5-108 6-16,0 0-6 0,9 114 6 0,5 3-6 15,-14-117 6-15,0 0-6 0,19 113 6 0,4-13-6 0,-23-100 7 16,0 0-7-16,29 94 7 0,4-13-7 0,-33-81 10 16,0 0-10-16,37 73 10 0,2-13-10 0,-39-60 10 0,0 0-10 15,35 44 11-15,-7-12-11 0,-28-32 7 0,0 0-7 16,25 21 8-16,-7-14-8 0,-18-7 5 0,0 0-5 15,12 0 5-15,-3 0-5 0,-9 0-1 0,0 0 1 16,9-24 0-16,3-35 0 0,0 2-1149 0</inkml:trace>
  <inkml:trace contextRef="#ctx0" brushRef="#br0" timeOffset="3634.52">16166 1535 998 0,'0'0'0'0,"0"0"0"16,0 0 0-16,0 0-1 0,0 0 1 0,0 0 0 16,0 0 0-16,0 0-7 0,0 0 7 0,9-7-6 15,14-5 6-15,-23 12 0 0,0 0 0 0,33-21 0 0,24-19 0 16,-57 40 0-16,0 0 0 0,69-45 1 0,12-7-1 16,-81 52 1-16,0 0-1 0,90-53 2 0,0-6-2 15,5 2-681-15</inkml:trace>
  <inkml:trace contextRef="#ctx0" brushRef="#br0" timeOffset="3885.21">17210 902 799 0,'0'0'0'15,"0"0"19"-15,0 0-19 0,18-9 19 0,-9-1-19 0,-9 10 8 16,0 0-8-16,0 0 9 0,10 10-9 0,-10-10 20 16,0 0-20-16,4 21 21 0,-8 15-21 0,4-36 31 15,0 0-31-15,-5 49 31 0,0 23-31 0,5-72 33 0,0 0-33 16,-4 90 34-16,-1 31-34 0,5-121 29 0,0 0-29 15,-5 134 30-15,-8 11-30 0,13-145 27 16,0 0-27-16,-9 140 28 0,4-10-28 0,5-130 23 0,0 0-23 16,2 118 24-16,8-21-24 0,-10-97 18 0,0 0-18 0,15 79 19 15,4-25-19-15,-19-54 15 0,0 0-15 0,21 36 16 16,-3-17-16-16,-18-19 5 0,0 0-5 16,28-7 6-16,21-26-6 0,1 0-888 0</inkml:trace>
  <inkml:trace contextRef="#ctx0" brushRef="#br0" timeOffset="4118.88">17247 1379 651 0,'0'0'0'0,"0"0"0"15,-10 4 0-15,10-4-1 0,0 0 1 0,-11 0 0 0,11 0 0 16,0 0-2-16,0 0 2 0,0 0-1 0,11 0 1 15,-11 0 10-15,0 0-10 0,17 0 11 0,12-4-11 16,-29 4 29-16,0 0-29 0,44-8 29 0,14-10-29 16,-58 18 31-16,0 0-31 0,65-22 31 0,0-8-31 15,-65 30 24-15,0 0-24 0,73-36 24 0,13-4-24 0,-86 40 13 16,0 0-13-16,90-41 13 0,-3-6-13 0,-6 2-587 16</inkml:trace>
  <inkml:trace contextRef="#ctx0" brushRef="#br0" timeOffset="4401.7">18311 954 804 0,'0'0'0'0,"0"0"7"0,0 0-7 0,-16 20 7 16,0-2-7-16,16-18 2 0,0 0-2 0,-14 15 2 16,5 1-2-16,9-16 0 0,0 0 0 0,-9 24 0 15,-8 16 0-15,17-40-1 0,0 0 1 0,-21 53 0 16,1 17 0-16,20-70 0 0,0 0 0 0,-23 88 0 15,-5 21 0-15,28-109 3 0,0 0-3 0,-21 128 4 16,-2 7-4-16,23-135 19 0,0 0-19 0,-18 145 20 16,4 9-20-16,14-154 25 0,0 0-25 0,-12 161 26 15,-2-3-26-15,14-158 24 0,0 0-24 0,-14 133 25 16,0-24-25-16,14-109 7 0,0 0-7 0,-4 85 8 0,15-18-8 16,-11-67 0-16,0 0 0 0,8 49 1 0,-6-20-1 15,-2-29-4-15,0 0 4 0,11-3-4 0,17-30 4 16,2 0-672-16</inkml:trace>
  <inkml:trace contextRef="#ctx0" brushRef="#br0" timeOffset="4750.71">18374 1104 405 0,'0'0'0'0,"0"0"13"0,0 0-13 16,-3-12 14-16,-2 0-14 0,5 12 11 0,0 0-11 15,0 0 12-15,10 3-12 0,-10-3 8 0,0 0-8 0,20 12 8 16,17 6-8-16,-37-18 8 0,0 0-8 0,45 27 8 16,14 6-8-16,-59-33 9 0,0 0-9 0,53 40 10 15,-6 5-10-15,-47-45 9 0,0 0-9 0,39 43 10 16,-5-1-10-16,-34-42 16 0,0 0-16 0,14 40 16 15,-25 0-16-15,11-40 19 0,0 0-19 0,-30 41 20 16,-10 6-20-16,40-47 21 0,0 0-21 0,-52 41 22 16,-2-8-22-16,54-33 39 0,0 0-39 0,-60 31 40 15,2 2-40-15,58-33 44 0,0 0-44 0,-52 33 44 16,5-5-44-16,47-28 40 0,0 0-40 0,-36 24 41 16,15-8-41-16,0-3-606 0</inkml:trace>
  <inkml:trace contextRef="#ctx0" brushRef="#br0" timeOffset="5200.91">19422 1023 858 0,'0'0'0'0,"0"0"2"0,0 0-2 16,-10-12 3-16,-17-4-3 0,27 16-5 0,0 0 5 16,-39-5-5-16,-12 14 5 0,51-9-1 0,0 0 1 15,-62 24-1-15,-13 16 1 0,75-40 2 0,0 0-2 16,-73 48 2-16,19 9-2 0,54-57 10 0,0 0-10 0,-34 61 10 16,13-4-10-16,21-57 18 0,0 0-18 0,0 43 18 15,23-17-18-15,-23-26 18 0,0 0-18 0,42 23 18 16,22-10-18-16,-64-13 19 0,0 0-19 0,68 16 20 15,-4 5-20-15,-64-21 21 0,0 0-21 0,62 24 21 16,-2 4-21-16,-60-28 19 0,0 0-19 0,53 33 20 16,-9 3-20-16,-44-36 33 0,0 0-33 0,33 36 34 15,-13 1-34-15,-20-37 37 0,0 0-37 0,3 36 38 16,-15 0-38-16,12-36 45 0,0 0-45 0,-32 40 46 16,-19-4-46-16,51-36 38 0,0 0-38 0,-71 33 38 0,-10-5-38 15,81-28 30-15,0 0-30 0,-83 24 30 0,-3-3-30 16,86-21 27-16,0 0-27 0,-81 21 28 0,7-2-28 15,74-19 28-15,0 0-28 0,-64 12 28 0,9 0-28 16,55-12 22-16,0 0-22 0,-44 5 22 0,11-1-22 16,1-4-1134-16</inkml:trace>
  <inkml:trace contextRef="#ctx0" brushRef="#br0" timeOffset="8438.64">19697 2845 1110 0,'0'0'0'0,"0"0"0"0,11-36 0 15,-11 36 26-15,0 0-26 0,3-21 26 0,-4 9-26 16,1 12 33-16,0 0-33 0,0 0 34 0,0 24-34 15,0-24 41-15,0 0-41 0,0 40 41 0,-2 34-41 0,2-74 23 16,0 0-23-16,-2 97 23 0,-1 19-23 16,3-116 14-16,0 0-14 0,-2 135 15 0,-2 21-15 0,4-156 9 15,0 0-9-15,-7 171 10 0,-2 21-10 0,9-192 5 16,0 0-5-16,-7 184 6 0,4-11-6 0,3-173 3 0,0 0-3 16,-2 149 3-16,2-25-3 0,0-124 2 0,0 0-2 15,2 94 3-15,3-37-3 0,-5-57 1 0,0 0-1 16,4 40 1-16,-3-20-1 0,-1-20 4 0,0 0-4 15,0 7 4-15,0-7-4 0,0 0 7 0,0 0-7 16,-1-34 8-16,-5-36-8 0,6 70 10 0,0 0-10 0,-14-96 10 16,-2-22-10-16,16 118 12 0,0 0-12 0,-10-128 13 15,1-7-13-15,9 135 13 0,0 0-13 0,2-146 14 16,10-11-14-16,-12 157 14 0,0 0-14 0,18-164 14 16,-4 10-14-16,-14 154 13 0,0 0-13 0,16-141 13 15,-4 18-13-15,-12 123 22 0,0 0-22 0,11-109 22 16,-4 9-22-16,-7 100 26 0,0 0-26 0,5-78 26 15,-3 38-26-15,-2 40 26 0,0 0-26 0,2-24 27 16,1 9-27-16,-3 15 21 0,0 0-21 0,-9-4 22 16,-5 11-22-16,14-7 17 0,0 0-17 0,-32 24 17 15,-8 28-17-15,40-52 14 0,0 0-14 0,-50 69 14 0,-8 9-14 16,58-78 10-16,0 0-10 0,-63 92 11 0,-10 17-11 16,73-109 7-16,0 0-7 0,-77 109 7 0,-3 0-7 15,80-109 2-15,0 0-2 0,-72 97 3 0,12-16-3 16,60-81 2-16,0 0-2 0,-49 66 2 0,17-14-2 15,32-52 1-15,0 0-1 0,-23 36 1 0,14-17-1 16,9-19 0-16,0 0 0 0,0 9 1 0,11 0-1 16,-11-9 0-16,0 0 0 0,30 0 0 0,26-9 0 15,-56 9 0-15,0 0 0 0,69-16 0 0,12-4 0 0,-81 20 0 16,0 0 0-16,92-25 0 0,0 5 0 0,-92 20-1 16,0 0 1-16,95-19 0 0,7 7 0 0,-102 12-1 0,0 0 1 15,95-13-1-15,-5-2 1 0,-90 15-4 0,0 0 4 16,82-17-3-16,-15-4 3 0,-67 21-13 0,0 0 13 15,63-28-13-15,-5-15 13 0,2 5-1323 0</inkml:trace>
  <inkml:trace contextRef="#ctx0" brushRef="#br0" timeOffset="8834.57">20632 2873 1110 0,'0'0'0'0,"0"0"0"15,0 0 0-15,0 0 3 0,0 0-3 0,0 0 4 16,0 20-4-16,0-20 7 0,0 0-7 0,-5 32 7 16,-11 13-7-16,16-45 8 0,0 0-8 0,-21 52 9 15,-7 1-9-15,28-53 1 0,0 0-1 0,-30 64 1 0,3 9-1 16,27-73 0-16,0 0 0 0,-26 81 0 0,8 11 0 16,18-92-3-16,0 0 3 0,-10 95-3 0,6-10 3 15,4-85-11-15,0 0 11 0,2 71-10 0,10-17 10 16,-12-54-18-16,0 0 18 0,28 31-18 0,16-17 18 15,-44-14-18-15,0 0 18 0,53-6-17 0,4-18 17 16,-57 24-14-16,0 0 14 0,60-36-13 0,5-16 13 16,-65 52-2-16,0 0 2 0,69-61-1 0,1-4 1 0,-70 65 8 15,0 0-8-15,67-73 9 0,-12 2-9 0,-55 71 40 16,0 0-40-16,37-59 41 0,-10 12-41 0,-27 47 69 16,0 0-69-16,14-50 69 0,-11-10-69 0,-3 60 63 15,0 0-63-15,-12-64 63 0,-13 3-63 0,25 61 49 16,0 0-49-16,-40-57 49 0,-22-7-49 0,62 64 35 0,0 0-35 15,-69-56 35-15,-3 15-35 0,72 41 16 0,0 0-16 16,-66-33 16-16,10 5-16 0,56 28 3 0,0 0-3 16,-53-20 4-16,-2 4-4 0,1 4-1134 0</inkml:trace>
  <inkml:trace contextRef="#ctx0" brushRef="#br0" timeOffset="9434.81">21239 2682 942 0,'0'0'0'0,"0"0"0"0,0 0 0 15,0 0 2-15,0 0-2 0,0 9 3 0,0-9-3 16,0 0 7-16,0 0-7 0,2-9 7 0,3-3-7 15,-5 12 11-15,0 0-11 0,9-27 12 0,7-18-12 16,-16 45 8-16,0 0-8 0,16-40 9 0,-6 12-9 16,-10 28 7-16,0 0-7 0,21-17 8 0,16-2-8 15,-37 19 6-15,0 0-6 0,45-9 7 0,-1 13-7 0,-44-4 9 16,0 0-9-16,45 17 10 0,1 2-10 0,-46-19 13 16,0 0-13-16,36 21 13 0,-12-4-13 0,-24-17 20 0,0 0-20 15,18 16 20-15,-9-4-20 0,-9-12 36 0,0 0-36 16,3 12 37-16,-10 3-37 0,7-15 39 0,0 0-39 15,-16 25 40-15,-12 2-40 0,28-27 41 0,0 0-41 16,-35 30 41-16,-13 1-41 0,48-31 41 0,0 0-41 0,-42 26 41 16,10-4-41-16,32-22 21 0,0 0-21 0,-17 18 22 15,8-6-22-15,9-12 13 0,0 0-13 0,0 12 13 16,9 7-13-16,-9-19 9 0,0 0-9 0,15 21 9 16,15 6-9-16,-30-27 5 0,0 0-5 0,39 26 6 15,7 2-6-15,-46-28 2 0,0 0-2 0,46 31 2 16,3 7-2-16,-49-38 0 0,0 0 0 0,44 40 1 15,-1 3-1-15,-43-43 0 0,0 0 0 0,39 45 0 16,-2 4 0-16,-37-49 0 0,0 0 0 0,22 48 0 16,-13 1 0-16,-9-49 0 0,0 0 0 0,-5 45 0 15,-13-6 0-15,18-39 0 0,0 0 0 0,-26 40 1 0,-6-2-1 16,32-38 3-16,0 0-3 0,-40 33 3 0,-10-7-3 16,50-26 4-16,0 0-4 0,-49 17 5 0,-2-4-5 15,51-13 6-15,0 0-6 0,-53 3 7 0,-2-6-7 16,55 3 4-16,0 0-4 0,-56-9 4 0,-1-3-4 15,57 12 0-15,0 0 0 0,-46-23 1 0,11-13-1 16,-4 0-1119-16</inkml:trace>
  <inkml:trace contextRef="#ctx0" brushRef="#br0" timeOffset="34551.83">18971 4906 707 0,'0'0'0'0,"0"0"0"16,0 0 0-16,0 0 1 0,0 0-1 0,0 0 1 15,0 0-1-15,0 0 3 0,0 0-3 0,0 0 3 0,19-5-3 16,-19 5 2-16,0 0-2 0,30-9 2 0,16-13-2 15,-46 22 0-15,0 0 0 0,60-24 0 0,9-1 0 16,-69 25 0-16,0 0 0 0,77-26 0 0,6-7 0 16,-83 33 0-16,0 0 0 0,88-39 0 0,6-6 0 15,-94 45 0-15,0 0 0 0,106-44 0 0,3 3 0 16,-109 41 0-16,0 0 0 0,125-36 0 0,16-4 0 16,-141 40 2-16,0 0-2 0,166-45 2 0,25-11-2 0,-191 56 13 15,0 0-13-15,203-64 14 0,8-5-14 0,-211 69 30 16,0 0-30-16,210-66 30 0,-7 6-30 0,-203 60 34 15,0 0-34-15,194-61 35 0,-12 1-35 0,-182 60 32 0,0 0-32 16,176-61 33-16,-7 1-33 0,-169 60 29 0,0 0-29 16,159-61 30-16,-18 6-30 0,-141 55 22 0,0 0-22 15,124-42 23-15,-20 11-23 0,-104 31 17 0,0 0-17 16,86-24 18-16,-22 6-18 0,-64 18 11 0,0 0-11 16,42-12 11-16,-12 9-11 0,-30 3 9 0,0 0-9 15,25 3 10-15,-1 9-10 0,-24-12 8 0,0 0-8 16,15 21 9-16,-10 15-9 0,-5-36 2 0,0 0-2 0,-9 37 3 15,-19-1-3-15,0 0-800 0</inkml:trace>
  <inkml:trace contextRef="#ctx0" brushRef="#br0" timeOffset="45569.59">29399 1050 467 0,'12'-10'0'0,"-12"10"14"0,0 0-14 0,44-33 14 16,20-20-14-16,-64 53 15 0,0 0-15 0,63-56 15 16,-13 11-15-16,-50 45 16 0,0 0-16 0,45-45 16 15,3-14-16-15,-48 59 11 0,0 0-11 0,41-57 12 0,-11 4-12 16,-30 53 9-16,0 0-9 0,19-52 9 16,-14-12-9-16,-5 64 8 0,0 0-8 0,-10-70 9 0,-22 6-9 15,32 64 7-15,0 0-7 0,-51-57 7 0,-27 12-1 16,-19 14 1-16,-16 26-2 15,-17 14 1-15,-13 15 1 16,-12 12 0-16,-18 16 0 16,-12 9 1-16,-13 4 2 15,4 8 1-15,-4 8-11 0,198-81 12 16,0 0-12-16,-190 97 13 0,10 16-13 16,180-113 13-16,0 0-13 0,-175 133 14 0,6 12-14 0,169-145 14 0,0 0-14 15,-166 167 15-15,0 18-15 0,166-185 17 16,0 0-17-16,-162 202 17 0,9 16-17 0,153-218 17 0,0 0-17 15,-136 222 17-15,18-13-17 0,118-209 19 0,0 0-19 16,-80 196 19-16,45-27-19 0,35-169 18 0,0 0-18 16,-5 161 19-16,19-3-19 0,-14-158 18 0,0 0-18 15,33 152 18-15,20-5-18 0,-53-147 17 0,0 0-17 0,66 130 17 16,4-30-17-16,-70-100 11 0,0 0-11 0,78 85 12 16,3-12-12-16,-81-73 10 0,0 0-10 0,70 57 10 15,-20-22-10-15,-50-35 6 0,0 0-6 0,35 24 7 16,-8-12-7-16,-27-12 4 0,0 0-4 0,33 0 4 15,22-7-4-15,-55 7 6 0,0 0-6 0,79-33 6 16,36-24-6-16,-115 57 7 0,0 0-7 0,137-76 8 16,22-16-8-16,-159 92 7 0,0 0-7 0,175-109 7 15,10-17-7-15,-185 126 5 0,0 0-5 0,194-142 5 16,16-16-5-16,-210 158 4 0,0 0-4 0,224-154 4 16,9 18-4-16,-233 136 2 0,0 0-2 0,218-118 3 0,-20 14-3 15,-198 104 0-15,0 0 0 0,185-90 1 16,-12 17-1-16,-173 73 0 0,0 0 0 0,157-72 0 0,-21-1 0 15,-136 73 0-15,0 0 0 0,116-76 0 0,-22 0 0 16,-94 76 0-16,0 0 0 0,70-82 0 0,-13-6 0 16,-57 88-1-16,0 0 1 0,44-100 0 0,-12-18 0 15,-32 118 0-15,0 0 0 0,14-130 0 0,-20-3 0 16,6 133 2-16,0 0-2 0,-38-142 2 0,-36-7-2 16,74 149 3-16,0 0-3 0,-104-142 4 0,-32 18-4 0,136 124 5 15,0 0-5-15,-154-102 5 0,-10 31-5 0,164 71 4 16,0 0-4-16,-166-50 5 0,-1 13-5 0,167 37 3 15,0 0-3-15,-177-31 3 0,-11 2-3 0,188 29 0 16,0 0 0-16,-198-31 0 0,-3-9 0 0,-2 2-811 0</inkml:trace>
  <inkml:trace contextRef="#ctx0" brushRef="#br0" timeOffset="46535.55">22216 3177 807 0,'0'0'0'0,"11"-22"0"0,15-46 0 0,-26 68 3 16,0 0-3-16,50-93 3 0,22-32-3 0,-72 125 1 15,0 0-1-15,78-126 2 0,-6-2-2 0,-72 128 3 0,0 0-3 16,62-109 4-16,-13 28-4 0,-49 81 3 0,0 0-3 16,37-65 4-16,-18 17-4 0,-19 48 3 0,0 0-3 15,6-54 4-15,-13-17-4 0,7 71 4 0,0 0-4 16,-20-74 5-16,-6-9-5 0,26 83 4 0,0 0-4 0,-35-87 5 16,-24-1-5-16,59 88 6 0,0 0-6 0,-72-85 6 15,-18-6-6-15,90 91 5 0,0 0-5 0,-109-78 6 16,-25 17-6-16,134 61 13 0,0 0-13 0,-166-45 13 15,-30 26-13-15,196 19 26 0,0 0-26 0,-222 0 26 16,-25 24-26-16,247-24 33 0,0 0-33 0,-254 52 34 16,7 21-34-16,247-73 32 0,0 0-32 0,-249 90 32 15,-1 7-32-15,250-97 24 0,0 0-24 0,-253 107 25 16,3 14-25-16,250-121 15 0,0 0-15 0,-250 127 15 16,-1 6-15-16,251-133 14 0,0 0-14 0,-240 137 14 15,13 8-14-15,227-145 7 0,0 0-7 0,-216 161 8 0,12 9-8 16,204-170 3-16,0 0-3 0,-200 190 4 0,3 28-4 15,197-218 1-15,0 0-1 0,-168 227 2 0,38-13-2 16,130-214 2-16,0 0-2 0,-99 210 2 0,34-13-2 16,65-197 1-16,0 0-1 0,-30 182 2 0,40-20-2 15,-10-162 1-15,0 0-1 0,34 142 1 0,12-17-1 16,-46-125 0-16,0 0 0 0,49 112 1 0,2-11-1 16,-51-101 0-16,0 0 0 0,62 86 0 0,7-10 0 15,-69-76-1-15,0 0 1 0,79 66 0 0,13-16 0 0,-92-50-4 16,0 0 4-16,102 37-3 0,16-15 3 0,-118-22-8 15,0 0 8-15,131 12-7 0,8-8 7 0,-139-4-6 16,0 0 6-16,143-9-6 0,5-12 6 0,-148 21-5 16,0 0 5-16,154-31-4 0,13-14 4 0,-167 45-5 0,0 0 5 15,182-60-4-15,19-13 4 0,-201 73-3 0,0 0 3 16,214-81-3-16,15-3 3 0,-229 84-2 0,0 0 2 16,229-95-2-16,6-9 2 0,-235 104-1 0,0 0 1 0,226-109-1 15,-9 4 1-15,-217 105 0 0,0 0 0 0,209-106 0 16,-2-6 0-16,-207 112 0 0,0 0 0 0,196-113 0 15,-4 8 0-15,-192 105 1 0,0 0-1 0,185-113 2 16,-9-8-2-16,-176 121 5 0,0 0-5 0,166-124 5 16,-3-6-5-16,-163 130 8 0,0 0-8 0,148-139 8 15,-18-16-8-15,-130 155 11 0,0 0-11 0,113-163 11 16,-18-10-11-16,-95 173 11 0,0 0-11 0,66-171 11 16,-26 1-11-16,-40 170 10 0,0 0-10 0,0-145 11 15,-49 25-11-15,49 120 7 0,0 0-7 0,-125-90 7 16,-99 26-7-16,0-2-894 0</inkml:trace>
  <inkml:trace contextRef="#ctx0" brushRef="#br0" timeOffset="76866.33">14975 6820 102 0,'0'0'0'0,"0"0"0"0,0 0 0 15,0 0 0-15,0 0 0 0,0 0 0 0,0 0 0 16,0 0 0-16,0 0 0 0,0 0 0 0,0 0 0 16,0 0-17-16</inkml:trace>
  <inkml:trace contextRef="#ctx0" brushRef="#br0" timeOffset="81252.72">14961 6799 393 0,'0'0'0'0,"0"0"0"0,0 0 0 16,0 0 24-16,0 0-24 0,0 0 25 0,0 0-25 0,0 0 15 15,0 0-15-15,0 0 15 0,0 0-15 0,0 0 39 16,0 0-39-16,0 0 40 0,0 0-40 0,0 0 46 16,0 0-46-16,0 0 46 0,0 0-46 0,0 0 44 15,0 0-44-15,0 0 44 0,0 0-44 0,0 0 37 16,0 0-37-16,0 0 37 0,0 0-37 0,0 0 29 0,0 0-29 16,27 6 30-16,-10 0-30 0,-17-6 19 15,0 0-19-15,29 7 20 0,2 2-20 0,-31-9 13 0,0 0-13 16,32 5 14-16,3 2-14 0,-35-7 7 0,0 0-7 15,34 12 7-15,1 2-7 0,-35-14 4 0,0 0-4 0,35 14 4 16,6-4-4-16,-41-10 2 0,0 0-2 0,37 11 2 16,4-3-2-16,-41-8 3 0,0 0-3 0,44 7 3 15,0-1-3-15,-44-6 4 0,0 0-4 0,46 5 5 16,0 2-5-16,-46-7 5 0,0 0-5 0,49 5 6 16,0 2-6-16,-49-7 5 0,0 0-5 0,50 7 5 15,-3 1-5-15,-47-8 6 0,0 0-6 0,48 0 7 16,-2 0-7-16,-46 0 15 0,0 0-15 0,49-3 16 15,1-2-16-15,-50 5 21 0,0 0-21 0,53-4 21 16,3-6-21-16,-56 10 19 0,0 0-19 0,58-9 19 0,0 4-19 16,-58 5 21-16,0 0-21 0,50-7 21 0,-4 2-21 15,-46 5 21-15,0 0-21 0,40-4 22 0,1 4-22 16,-41 0 20-16,0 0-20 0,44-3 20 16,5-1-20-16,-49 4 17 0,0 0-17 0,50-1 17 0,-3 2-17 15,-47-1 16-15,0 0-16 0,48 2 17 0,7-4-17 16,-55 2 14-16,0 0-14 0,54-1 14 0,4-6-14 15,-58 7 12-15,0 0-12 0,55-9 13 0,3-3-13 0,-58 12 11 16,0 0-11-16,59-12 11 0,4 3-11 0,-63 9 7 16,0 0-7-16,58-8 7 0,-1 4-7 0,-57 4 8 15,0 0-8-15,56-3 9 0,-1-1-9 0,-55 4 8 16,0 0-8-16,55-1 8 0,-4 2-8 0,-51-1 8 16,0 0-8-16,54 4 8 0,5-4-8 0,-59 0 8 0,0 0-8 15,58 3 8-15,-2-3-8 0,-56 0 8 0,0 0-8 16,51 4 8-16,-7 1-8 0,-44-5 7 15,0 0-7-15,43 3 7 0,-3-1-7 0,-40-2 7 0,0 0-7 0,44 7 7 16,2 5-7-16,-46-12 5 0,0 0-5 0,46 12 6 16,-11-8-6-16,-35-4 6 0,0 0-6 0,38 1 6 15,2 10-6-15,-40-11 5 0,0 0-5 0,39 8 5 16,-2-2-5-16,-37-6 5 0,0 0-5 0,35 3 5 16,1 1-5-16,-36-4 5 0,0 0-5 0,37 3 6 15,-2 6-6-15,-35-9 6 0,0 0-6 0,39 8 6 16,3-1-6-16,-42-7 5 0,0 0-5 0,42 4 6 15,-1-3-6-15,-41-1 5 0,0 0-5 0,40 4 6 16,1 1-6-16,-41-5 5 0,0 0-5 0,41 7 5 0,-1-2-5 16,-40-5 4-16,0 0-4 0,41 4 4 0,1-1-4 15,-42-3 4-15,0 0-4 0,48 0 5 0,-2 4-5 16,-46-4 4-16,0 0-4 0,49 3 4 0,0 6-4 16,-49-9 3-16,0 0-3 0,48 5 4 0,0 2-4 15,-48-7 3-15,0 0-3 0,45 1 4 0,8-1-4 16,-53 0 5-16,0 0-5 0,55 2 6 0,-4 3-6 15,-51-5 7-15,0 0-7 0,50 0 7 0,-1 0-7 0,-49 0 8 16,0 0-8-16,46-5 8 0,1 2-8 0,-47 3 7 16,0 0-7-16,41 0 7 0,0 1-7 0,-41-1 7 15,0 0-7-15,40 2 7 0,2 0-7 0,-42-2 4 16,0 0-4-16,39 0 5 0,-2 0-5 16,-37 0 4-16,0 0-4 0,37 0 4 0,13 0-4 0,-50 0 2 15,0 0-2-15,46 0 2 0,-8 0-2 0,-38 0 2 0,0 0-2 16,36 0 2-16,6 0-2 0,-42 0 1 0,0 0-1 15,46-2 2-15,0-1-2 0,-46 3 1 0,0 0-1 0,47-7 2 16,-4 5-2-16,-43 2 1 0,0 0-1 0,39 0 1 16,-8 0-1-16,-31 0 1 0,0 0-1 0,37 0 1 15,11-2-1-15,-48 2 0 0,0 0 0 0,49-1 0 16,-3 1 0-16,-46 0 0 0,0 0 0 0,43 1 0 16,-5 1 0-16,-38-2 0 0,0 0 0 0,41-2 0 15,5-3 0-15,-46 5-1 0,0 0 1 0,44 0 0 16,2 4 0-16,-46-4-1 0,0 0 1 0,49 8 0 15,2-4 0-15,-51-4 0 0,0 0 0 0,53 3 0 16,-2-1 0-16,-51-2 0 0,0 0 0 0,50 3 0 16,-1-3 0-16,-49 0 0 0,0 0 0 0,49 4 0 0,-3-4 0 15,-46 0 1-15,0 0-1 0,48 0 1 0,3 0-1 16,-51 0 3-16,0 0-3 0,51 2 3 0,-5-1-3 16,-46-1 5-16,0 0-5 0,44 2 5 0,-5-4-5 15,-39 2 6-15,0 0-6 0,41 0 6 0,4 6-6 16,-45-6 5-16,0 0-5 0,46 0 6 0,-2-4-6 15,-44 4 5-15,0 0-5 0,41-2 5 0,3 8-5 16,-44-6 4-16,0 0-4 0,41 3 4 0,-13-3-4 0,-28 0 4 16,0 0-4-16,28 0 5 0,9 0-5 0,-37 0 5 15,0 0-5-15,35 2 5 0,-12-2-5 0,-23 0 5 16,0 0-5-16,25 0 6 0,5 0-6 0,-30 0 4 16,0 0-4-16,30 1 5 0,-5 1-5 0,-25-2 5 0,0 0-5 15,26 4 5-15,4-1-5 0,-30-3 4 0,0 0-4 16,28 2 5-16,-5-2-5 0,-23 0 5 0,0 0-5 15,27 0 5-15,8 0-5 0,-35 0 4 0,0 0-4 0,35 2 4 16,-15 3-4-16,-20-5 3 0,0 0-3 0,19 0 4 16,9 0-4-16,-28 0 3 0,0 0-3 0,27 0 3 15,-10 3-3-15,-17-3 2 0,0 0-2 0,20 0 3 16,8 2-3-16,-28-2 2 0,0 0-2 0,32 2 3 16,-9-1-3-16,-23-1 2 0,0 0-2 0,26 0 2 15,10-1-2-15,-36 1 2 0,0 0-2 0,37 0 2 16,-11 1-2-16,-26-1 2 0,0 0-2 0,30 0 2 15,11-1-2-15,-41 1 3 0,0 0-3 0,38 0 3 16,-13 5-3-16,-25-5 3 0,0 0-3 0,28 3 4 16,9-1-4-16,-37-2 4 0,0 0-4 0,36 4 5 0,-8-1-5 15,-28-3 4-15,0 0-4 0,26 0 4 0,8 0-4 16,-34 0 2-16,0 0-2 0,35 0 3 0,-3 0-3 16,-32 0 2-16,0 0-2 0,30 0 2 0,7-3-2 15,-37 3 1-15,0 0-1 0,37-2 2 0,3 2-2 16,-40 0 1-16,0 0-1 0,36 2 1 0,-12 1-1 15,-24-3 1-15,0 0-1 0,25 0 1 0,7 0-1 16,-32 0 0-16,0 0 0 0,28 0 1 0,-7 3-1 0,-21-3 1 16,0 0-1-16,18 0 1 0,1 2-1 0,-19-2 2 15,0 0-2-15,21-2 2 0,-1-1-2 0,-20 3 2 16,0 0-2-16,21 0 2 0,4 0-2 0,-25 0 1 16,0 0-1-16,24 3 2 0,-2-3-2 0,-22 0 2 15,0 0-2-15,19-3 2 0,0-2-2 0,-19 5 2 0,0 0-2 16,15-2 2-16,-3 0-2 0,-12 2 1 0,0 0-1 15,18 0 2-15,11 0-2 0,-29 0 1 0,0 0-1 16,30 0 1-16,-7 0-1 0,-23 0 1 0,0 0-1 16,20 0 2-16,1 0-2 0,-21 0 1 0,0 0-1 0,23 0 2 15,2 0-2-15,-25 0 1 0,0 0-1 0,26-3 2 16,-1 3-2-16,-25 0 0 0,0 0 0 0,16 3 1 16,0-3-1-16,-16 0 0 0,0 0 0 0,19 0 1 15,7 0-1-15,-26 0 0 0,0 0 0 0,25 0 1 16,-11 0-1-16,-14 0 0 0,0 0 0 0,16-3 1 15,9 3-1-15,-25 0 0 0,0 0 0 0,28 3 0 16,-5-6 0-16,-23 3 0 0,0 0 0 0,25-4 1 16,3 1-1-16,-28 3 0 0,0 0 0 0,25-2 1 15,-4-1-1-15,-21 3 1 0,0 0-1 0,26-4 2 0,11 4-2 16,-37 0 1-16,0 0-1 0,35 4 2 0,-8-4-2 16,-27 0 1-16,0 0-1 0,28-4 2 0,13 1-2 15,-41 3 1-15,0 0-1 0,40 0 2 0,-8 2-2 16,-32-2 1-16,0 0-1 0,35 0 1 0,9-4-1 15,-44 4 1-15,0 0-1 0,46-3 1 0,-3-1-1 16,-43 4 1-16,0 0-1 0,44-3 2 0,5 1-2 16,-49 2 1-16,0 0-1 0,49-3 1 0,-13 3-1 0,-36 0 1 15,0 0-1-15,39-4 1 0,10 2-1 16,-49 2 0-16,0 0 0 0,46-1 1 0,-11-1-1 0,-35 2 0 16,0 0 0-16,34 0 1 0,8 3-1 0,-42-3 1 0,0 0-1 15,40 2 1-15,-2-4-1 0,-38 2 1 0,0 0-1 16,33-3 1-16,8-1-1 0,-41 4 1 0,0 0-1 15,38-7 1-15,3 7-1 0,-41 0 1 0,0 0-1 0,37 2 2 16,0-4-2-16,-37 2 3 0,0 0-3 16,39-1 3-16,-2 2-3 0,-37-1 3 0,0 0-3 0,37 2 3 15,-5 0-3-15,-32-2 3 0,0 0-3 0,31 0 3 16,1-4-3-16,-32 4 2 0,0 0-2 0,37-1 2 16,7 2-2-16,-44-1 1 0,0 0-1 0,39 2 2 15,-11 0-2-15,-28-2 2 0,0 0-2 0,32 0 2 16,10-2-2-16,-42 2 1 0,0 0-1 0,48 0 2 15,-9 2-2-15,-39-2 1 0,0 0-1 0,40 0 2 16,8-4-2-16,-48 4 2 0,0 0-2 0,48-1 2 16,-11 1-2-16,-37 0 3 0,0 0-3 0,39 0 3 15,5 1-3-15,-44-1 2 0,0 0-2 0,42 2 3 0,-7-2-3 16,-35 0 2-16,0 0-2 0,39-2 3 0,10 1-3 16,-49 1 2-16,0 0-2 0,53 0 2 0,-9 1-2 15,-44-1 2-15,0 0-2 0,45 2 2 0,6-2-2 16,-51 0 2-16,0 0-2 0,47 0 2 0,-13 2-2 15,-34-2 1-15,0 0-1 0,37 3 2 0,9-3-2 16,-46 0 1-16,0 0-1 0,47 4 2 0,-1-1-2 16,-46-3 1-16,0 0-1 0,48 6 1 0,3-3-1 0,-51-3 1 15,0 0-1-15,48 0 2 0,-13 0-2 0,-35 0 2 16,0 0-2-16,39 0 3 0,12 2-3 16,-51-2 2-16,0 0-2 0,49 0 2 0,-15 0-2 0,-34 0 3 15,0 0-3-15,37 0 3 0,10 0-3 0,-47 0 2 16,0 0-2-16,50 1 3 0,-6 1-3 0,-44-2 2 0,0 0-2 15,39 4 3-15,-7-8-3 0,-32 4 3 0,0 0-3 16,35 0 3-16,5 4-3 0,-40-4 2 0,0 0-2 16,36 3 3-16,-10-1-3 0,-26-2 2 0,0 0-2 0,30 2 3 15,12 3-3-15,-42-5 1 0,0 0-1 0,41 0 2 16,-15 0-2-16,-26 0 1 0,0 0-1 0,29-4 2 16,11 8-2-16,-40-4 1 0,0 0-1 0,36 0 2 15,-8 3-2-15,-28-3 1 0,0 0-1 0,28 0 2 16,2 2-2-16,-30-2 1 0,0 0-1 0,28 3 2 15,-3 1-2-15,-25-4 1 0,0 0-1 0,17 3 2 16,1-3-2-16,-18 0 1 0,0 0-1 0,20 0 1 16,8 0-1-16,-28 0 2 0,0 0-2 0,32 0 3 15,3 0-3-15,-35 0 3 0,0 0-3 0,32 0 3 16,-8 0-3-16,-24 0 4 0,0 0-4 0,28 0 4 16,9-3-4-16,-37 3 4 0,0 0-4 0,39 0 4 0,-7-4-4 15,-32 4 3-15,0 0-3 0,28 0 4 0,2 4-4 16,-30-4 3-16,0 0-3 0,28 3 3 0,-6-6-3 15,-22 3 2-15,0 0-2 0,23-4 3 0,10 8-3 16,-33-4 2-16,0 0-2 0,32 3 2 0,-4-3-2 16,-28 0 2-16,0 0-2 0,30 0 2 0,11-7-2 15,-41 7 1-15,0 0-1 0,40-5 2 0,-5 2-2 0,-35 3 1 16,0 0-1-16,36 0 2 0,6-4-2 0,-42 4 2 16,0 0-2-16,37-1 2 0,-12 1-2 0,-25 0 2 15,0 0-2-15,25-2 2 0,8-3-2 0,-33 5 2 0,0 0-2 16,41-6 2-16,8 6-2 0,-49 0 2 0,0 0-2 15,51 2 2-15,-9-2-2 0,-42 0 2 0,0 0-2 16,45-3 2-16,11 1-2 0,-56 2 2 0,0 0-2 0,51-3 2 16,-17 6-2-16,-34-3 2 0,0 0-2 15,30 0 2-15,0 0-2 0,-30 0 2 0,0 0-2 16,38-3 2-16,12 3-2 0,-50 0 4 0,0 0-4 0,47-4 4 16,-4-1-4-16,-43 5 4 0,0 0-4 0,42-4 5 15,2-1-5-15,-44 5 7 0,0 0-7 0,44-3 7 16,-5-1-7-16,-39 4 6 0,0 0-6 0,41-3 6 15,5-1-6-15,-46 4 6 0,0 0-6 0,40-5 7 16,-10-2-7-16,-30 7 5 0,0 0-5 0,30-5 6 16,9 5-6-16,-39 0 5 0,0 0-5 0,39 0 6 15,-8 0-6-15,-31 0 5 0,0 0-5 0,32-3 5 16,7-3-5-16,-39 6 6 0,0 0-6 0,39-3 7 16,-9-2-7-16,-30 5 7 0,0 0-7 0,30-4 7 0,5 4-7 15,-35 0 6-15,0 0-6 0,35-3 6 0,-3-4-6 16,-32 7 6-16,0 0-6 0,34-9 6 0,10 1-6 15,-44 8 5-15,0 0-5 0,42-9 5 0,-12 6-5 16,-30 3 4-16,0 0-4 0,28 0 5 0,2-6-5 16,-30 6 3-16,0 0-3 0,39-3 4 0,9-1-4 15,-48 4 2-15,0 0-2 0,46 0 2 0,-15-3-2 0,-31 3 2 16,0 0-2-16,32 0 2 0,14 0-2 0,-46 0 1 16,0 0-1-16,40-2 2 0,-15-1-2 0,-25 3 1 15,0 0-1-15,32-4 2 0,17-1-2 0,-49 5 1 0,0 0-1 16,53-3 1-16,-10-1-1 0,-43 4 1 15,0 0-1-15,44 0 1 0,9 4-1 0,-53-4 1 16,0 0-1-16,45 1 1 0,-16-1-1 0,-29 0 1 0,0 0-1 16,31 2 1-16,17 3-1 0,-48-5 1 0,0 0-1 15,44 5 1-15,-23-3-1 0,-21-2 1 0,0 0-1 0,29 0 1 16,18 0-1-16,-47 0 1 0,0 0-1 0,50 2 1 16,-10-2-1-16,-40 0 2 0,0 0-2 0,34 0 2 15,-1 3-2-15,-33-3 2 0,0 0-2 0,34 4 2 16,1-1-2-16,-35-3 1 0,0 0-1 0,35 6 2 15,-1-3-2-15,-34-3 1 0,0 0-1 0,39 9 1 16,10-1-1-16,-49-8 1 0,0 0-1 0,51 12 1 16,-9-1-1-16,-42-11 0 0,0 0 0 0,32 8 1 15,-7-2-1-15,-25-6 0 0,0 0 0 0,30 8 1 16,17 8-1-16,-47-16 1 0,0 0-1 0,41 15 1 16,-18-9-1-16,-23-6 1 0,0 0-1 0,16 3 2 0,-4 1-2 15,-12-4 1-15,0 0-1 0,11 0 2 16,-2 3-2-16,-9-3 2 0,0 0-2 0,8 0 3 0,1 2-3 15,-9-2 3-15,0 0-3 0,9 1 3 0,-2 1-3 16,-7-2 3-16,0 0-3 0,0 0 3 0,9 0-3 16,-9 0 3-16,0 0-3 0,0 0 4 0,0 0-4 15,0 0 3-15,0 0-3 0,7 0 3 0,-7 0-3 16,0 0 3-16,0 0-3 0,0 0 3 0,0 0-3 16,0 0 2-16,0 0-2 0,0 0 3 0,0 0-3 0,0 0 2 15,0 0-2-15,7 7 2 0,-7-7-2 0,0 0 2 16,0 0-2-16,0 0 3 0,0 0-3 0,0 0 1 0,0 0-1 15,0 0 2-15,0 0-2 0,0 0 1 0,0 0-1 16,0 0 2-16,0 0-2 0,0 0 1 0,0 0-1 16,0 0 2-16,0 0-2 0,0 0 0 0,0 0 0 15,0 0 1-15,-2-9-1 0,2 9 0 0,0 0 0 16,0 0 1-16,0 0-1 0,0 0 1 0,0 0-1 16,0 0 1-16,7 6-1 0,-7-6 1 0,0 0-1 0,0 0 1 15,0 0-1-15,0 0 1 0,0 0-1 0,0 0 2 16,0 0-2-16,0 0 1 0,0 0-1 0,-7 3 2 15,7-3-2-15,0 0 1 0,0 0-1 0,0 0 2 16,0 0-2-16,0 0 1 0,0 0-1 0,0 0 1 16,0 0-1-16,0 0 1 0,0 0-1 0,0 0 1 15,0 0-1-15,0 0 0 0,0 0 0 0,0 0 1 16,0-9-1-16,0 9 0 0,0 0 0 0,0 0 1 16,0 0-1-16,0 0 0 0,0 0 0 0,0 0 1 0,7 0-1 15,-7 0 0-15,0 0 0 0,0 0 1 0,0 0-1 16,0 0 1-16,0 0-1 0,0 0 1 0,-7 6-1 15,7-6 1-15,0 0-1 0,0 0 2 0,0 0-2 16,0 0 1-16,0 0-1 0,0 0 2 0,0 0-2 16,0 0 2-16,0 0-2 0,0 0 2 0,0 0-2 15,0 0 1-15,0 0-1 0,0 0 2 0,0 0-2 16,0 0 1-16,0 0-1 0,0 0 1 0,0 0-1 16,0 0 1-16,0 0-1 0,0 0 1 0,0 0-1 0,0 0 0 15,0 0 0-15,0 0 1 0,0 0-1 0,0 0 0 16,0 0 0-16,0 0 1 0,0 0-1 0,0 0 0 15,0 0 0-15,0 0 0 0,0 0 0 0,0 0 0 16,0 0 0-16,0 0 0 0,0 0 0 0,0 0 0 0,0 0 0 16,0 0 0-16,0 0 0 0,0 0 0 0,0 0 0 15,0 0 0-15,0 0 0 0,0 0 0 0,0 0 0 16,0 0 0-16,0 0 0 0,0 0 0 0,0 0 0 0,0 0 0 16,0 0 0-16,0 0 0 0,0 0 0 0,0 0 0 15,0 0 0-15,0 0 0 0,0 0 0 0,0 0 0 16,0 0 0-16,0 0 0 0,0 0 0 0,0 0 1 15,0 0-1-15,0 0 0 0,0 0 0 0,0 0 1 16,0 0-1-16,0 0 0 0,0 0 0 0,0 0 1 16,7 0-1-16,-7 0 0 0,0 0 0 0,0 0 0 15,0-7 0-15,0 7 0 0,0 0 0 0,0 0 0 16,0 0 0-16,0 0 0 0,0 0 0 0,0 0 0 16,0 0 0-16,0 0 0 0,0 0 0 0,0 0 0 15,0 0 0-15,0 0 0 0,0 0 0 0,0 0 0 0,0 0 0 16,0 0 0-16,0 0 0 0,0 0 0 0,-7 7 0 15,7-7 0-15,0 0 0 0,0 0 0 0,0 0 0 16,0 0 0-16,0 0 0 0,0 0 0 0,0 0 0 16,0 0 0-16,0 0 0 0,0 0 0 0,0 0 0 15,0 0 0-15,0 0 0 0,0 0 0 0,0 0 0 16,0 0 0-16,0 0 0 0,0 0 0 0,0 0 0 0,0 0 0 16,0 0 0-16,0 0 0 0,0 0 0 0,0 0-1 15,0 0 1-15,0 0 0 0,0 0 0 16,0 0-2-16,0 0 2 0,0 0-1 0,0 0 1 0,0 0-2 15,0 0 2-15,0 0-2 0,0 0 2 0,0 0-3 0,0 0 3 16,0 0-3-16,0 0 3 0,0 0-4 0,0 0 4 16,0 0-4-16,0 0 4 0,0 0-9 0,0 0 9 15,0 0-8-15,2-9 8 0,-2 9-16 0,0 0 16 16,0 0-16-16,0 0 16 0,0 0-30 0,0 0 30 16,-9-10-30-16,-10-8 30 0,-1 1-1785 0</inkml:trace>
  <inkml:trace contextRef="#ctx0" brushRef="#br0" timeOffset="84886.6">5673 7568 225 0,'0'0'0'0,"0"0"0"15,0 0 0-15,0 0 1 0,0 0-1 0,23 10 1 16,-15-5-1-16,-8-5 17 0,0 0-17 0,9 9 17 16,5 1-17-16,-14-10 41 0,0 0-41 0,18 6 42 15,1-3-42-15,-19-3 39 0,0 0-39 0,22 3 39 16,0 3-39-16,-22-6 38 0,0 0-38 0,27 7 38 15,-1-2-38-15,-26-5 27 0,0 0-27 0,32 3 28 16,-4 1-28-16,-28-4 25 0,0 0-25 0,32 3 25 0,0 6-25 16,-32-9 21-16,0 0-21 0,35 12 22 0,-3 0-22 15,-32-12 17-15,0 0-17 0,35 12 18 0,6-3-18 16,-41-9 16-16,0 0-16 0,42 8 17 0,4-1-17 16,-46-7 20-16,0 0-20 0,49 9 21 0,1-2-21 15,-50-7 26-15,0 0-26 0,53 9 27 0,1-6-27 16,-54-3 26-16,0 0-26 0,59 9 27 0,1-1-27 0,-60-8 26 15,0 0-26-15,61 12 27 0,3-3-27 0,-64-9 23 16,0 0-23-16,63 7 23 0,-3 2-23 0,-60-9 23 16,0 0-23-16,62 5 23 0,-4 2-23 0,-58-7 21 15,0 0-21-15,65 8 21 0,6 1-21 0,-71-9 17 16,0 0-17-16,72 11 17 0,-3-8-17 0,-69-3 14 0,0 0-14 16,67 5 15-16,0 0-15 0,-67-5 16 0,0 0-16 15,69 4 17-15,-2-4-17 0,-67 0 16 0,0 0-16 16,63 0 16-16,-3-2-16 0,-60 2 14 0,0 0-14 15,62-3 14-15,-2-1-14 0,-60 4 13 0,0 0-13 0,58-3 13 16,1-1-13-16,-59 4 15 0,0 0-15 0,67-1 15 16,7 2-15-16,-74-1 13 0,0 0-13 0,70 2 14 15,-6 0-14-15,-64-2 14 0,0 0-14 0,63 3 14 16,6-3-14-16,-69 0 13 0,0 0-13 0,71 0 13 16,1-3-13-16,-72 3 10 0,0 0-10 0,72-5 10 15,1 1-10-15,-73 4 9 0,0 0-9 0,68-5 9 16,-4 1-9-16,-64 4 7 0,0 0-7 0,70-7 7 15,4 7-7-15,-74 0 7 0,0 0-7 0,76 4 7 16,0 1-7-16,-76-5 10 0,0 0-10 0,74 7 10 0,2-3-10 16,-76-4 15-16,0 0-15 0,72 5 16 0,10 2-16 15,-82-7 16-15,0 0-16 0,75 5 17 0,-2 2-17 16,-73-7 15-16,0 0-15 0,65 3 15 0,0-5-15 16,-65 2 13-16,0 0-13 0,69-1 14 0,0 1-14 15,-69 0 13-15,0 0-13 0,72 0 14 0,-1 0-14 16,-71 0 14-16,0 0-14 0,63-4 14 0,-8 4-14 15,-55 0 12-15,0 0-12 0,51-3 13 0,-2 1-13 16,-49 2 11-16,0 0-11 0,50-2 12 0,-1 1-12 0,-49 1 9 16,0 0-9-16,50 0 9 0,-1-7-9 0,-49 7 8 15,0 0-8-15,49-5 9 0,3-4-9 0,-52 9 7 16,0 0-7-16,56-7 7 0,2-2-7 0,-58 9 8 0,0 0-8 16,64-12 8-16,8-9-8 0,-72 21 8 0,0 0-8 15,74-19 8-15,-2 7-8 0,-72 12 8 0,0 0-8 16,71-12 9-16,-11 3-9 0,-60 9 8 0,0 0-8 0,58-8 8 15,0 1-8-15,-58 7 10 0,0 0-10 0,55-9 10 16,3 1-10-16,-58 8 7 0,0 0-7 0,60-7 7 16,-2 1-7-16,-58 6 5 0,0 0-5 0,53-3 6 15,2-6-6-15,-55 9 5 0,0 0-5 0,49-7 6 16,1 4-6-16,-50 3 4 0,0 0-4 0,51-3 5 16,4 1-5-16,-55 2 3 0,0 0-3 0,53-4 3 15,-9 4-3-15,-44 0 2 0,0 0-2 0,42-3 3 16,-1 3-3-16,-41 0 2 0,0 0-2 0,40 0 2 15,-5-2-2-15,-35 2 1 0,0 0-1 0,32-3 2 16,2 3-2-16,-34 0 1 0,0 0-1 0,38 0 2 16,-2 0-2-16,-36 0 1 0,0 0-1 0,39 0 2 0,5 0-2 15,-44 0 1-15,0 0-1 0,44 0 1 0,-4-4-1 16,-40 4 1-16,0 0-1 0,37-3 2 0,-5 1-2 16,-32 2 1-16,0 0-1 0,32 0 2 0,5 0-2 15,-37 0 2-15,0 0-2 0,39 0 2 0,-6 0-2 16,-33 0 4-16,0 0-4 0,32 0 4 0,1 0-4 15,-33 0 5-15,0 0-5 0,39 0 5 0,4-2-5 0,-43 2 4 16,0 0-4-16,42-1 5 0,-3-3-5 0,-39 4 4 16,0 0-4-16,37 0 4 0,-5 4-4 0,-32-4 3 15,0 0-3-15,31 1 4 0,5-2-4 0,-36 1 2 16,0 0-2-16,33 0 2 0,-1-4-2 0,-32 4 1 16,0 0-1-16,32 0 2 0,-1-7-2 0,-31 7 1 15,0 0-1-15,30-2 2 0,-3 2-2 0,-27 0 1 0,0 0-1 16,23 0 1-16,5 2-1 0,-28-2 1 0,0 0-1 15,30 0 1-15,-2 0-1 0,-28 0 1 0,0 0-1 16,28 0 1-16,2 0-1 0,-30 0 1 0,0 0-1 0,27 0 2 16,1 0-2-16,-28 0 0 0,0 0 0 0,30 0 0 15,2 0 0-15,-32 0 0 0,0 0 0 0,32 0 1 16,-4 0-1-16,-28 0 1 0,0 0-1 0,21 0 1 16,0 0-1-16,-21 0 2 0,0 0-2 0,25 0 2 15,-2 0-2-15,-23 0 2 0,0 0-2 0,24 0 2 16,10-2-2-16,-34 2 1 0,0 0-1 0,32 0 1 15,-4 0-1-15,-28 0 1 0,0 0-1 0,30 2 1 16,3 2-1-16,-33-4 0 0,0 0 0 0,30 3 1 16,-7-6-1-16,-23 3 0 0,0 0 0 0,23-4 1 0,5 2-1 15,-28 2 1-15,0 0-1 0,27-3 1 0,-8 3-1 16,-19 0 2-16,0 0-2 0,21 0 2 0,6 3-2 16,-27-3 2-16,0 0-2 0,26 0 2 0,3-3-2 15,-29 3 2-15,0 0-2 0,26-5 3 0,2 5-3 16,-28 0 2-16,0 0-2 0,29 2 3 0,-5-4-3 15,-24 2 2-15,0 0-2 0,23-2 2 0,5 4-2 16,-28-2 2-16,0 0-2 0,32 2 2 0,0 1-2 16,-32-3 2-16,0 0-2 0,35 0 3 0,6-5-3 0,-41 5 4 15,0 0-4-15,37-4 4 0,-11 1-4 0,-26 3 4 16,0 0-4-16,27-9 4 0,6 6-4 0,-33 3 4 0,0 0-4 16,35 0 5-16,-3 3-5 0,-32-3 5 0,0 0-5 15,30 2 5-15,-3-2-5 0,-27 0 4 0,0 0-4 16,28-2 5-16,0 2-5 0,-28 0 5 0,0 0-5 15,35 4 5-15,1-3-5 0,-36-1 4 0,0 0-4 0,31 0 5 16,-4 0-5-16,-27 0 4 0,0 0-4 0,23 0 5 16,-6 0-5-16,-17 0 4 0,0 0-4 0,20 0 4 15,6 0-4-15,-26 0 3 0,0 0-3 0,23 0 4 16,0-1-4-16,-23 1 4 0,0 0-4 0,20-4 4 16,4 1-4-16,-24 3 3 0,0 0-3 0,28-4 4 15,4 1-4-15,-32 3 2 0,0 0-2 0,32-2 3 16,3 2-3-16,-35 0 2 0,0 0-2 0,34-3 2 15,5-4-2-15,-39 7 1 0,0 0-1 0,35-5 1 16,4 5-1-16,-39 0 1 0,0 0-1 0,38-4 1 16,3 2-1-16,-41 2 1 0,0 0-1 0,41-1 1 15,-1-1-1-15,-40 2 1 0,0 0-1 0,46 0 1 0,3-7-1 16,-49 7 1-16,0 0-1 0,53-5 1 0,-2 5-1 16,-51 0 1-16,0 0-1 0,50-4 1 0,-8 4-1 15,-42 0 1-15,0 0-1 0,43-5 2 0,2 2-2 16,-45 3 1-16,0 0-1 0,50-9 2 0,-4 6-2 15,-46 3 1-15,0 0-1 0,44-4 2 0,2 8-2 16,-46-4 1-16,0 0-1 0,44 0 2 0,-4 0-2 16,-40 0 1-16,0 0-1 0,39-4 2 0,-5 4-2 0,-34 0 1 15,0 0-1-15,31-3 2 0,-1-1-2 0,-30 4 1 16,0 0-1-16,34 0 1 0,5 7-1 0,-39-7 1 16,0 0-1-16,35 4 1 0,-9-4-1 0,-26 0 0 0,0 0 0 15,30 0 1-15,7 0-1 0,-37 0 0 0,0 0 0 16,41 0 1-16,0 0-1 0,-41 0 0 0,0 0 0 15,37 1 1-15,3-1-1 0,-40 0 0 16,0 0 0-16,37-1 1 0,-7-3-1 0,-30 4 0 0,0 0 0 16,28-5 1-16,8 5-1 0,-36 0 0 0,0 0 0 0,37 5 1 15,0-1-1-15,-37-4 0 0,0 0 0 0,39 0 0 16,-2 0 0-16,-37 0 0 0,0 0 0 0,37 1 1 16,-4 6-1-16,-33-7 1 0,0 0-1 0,28 4 1 15,-8-3-1-15,-20-1 1 0,0 0-1 0,23 2 2 16,10 3-2-16,-33-5 1 0,0 0-1 0,37 0 1 15,-9 0-1-15,-28 0 1 0,0 0-1 0,25-3 2 16,-2 1-2-16,-23 2 1 0,0 0-1 0,27 2 2 16,4 5-2-16,-31-7 2 0,0 0-2 0,30 2 2 15,-10-4-2-15,-20 2 1 0,0 0-1 0,21 0 1 0,11 5-1 16,-32-5 1-16,0 0-1 0,35 3 2 0,-5-3-2 16,-30 0 1-16,0 0-1 0,26-3 2 0,3 6-2 15,-29-3 1-15,0 0-1 0,31 0 2 0,1 0-2 16,-32 0 1-16,0 0-1 0,35 0 2 0,-1-3-2 15,-34 3 1-15,0 0-1 0,32-2 2 0,-1 1-2 16,-31 1 2-16,0 0-2 0,30-2 3 0,-7-5-3 16,-23 7 3-16,0 0-3 0,34-5 3 0,22 1-3 0,-56 4 3 15,0 0-3-15,60-7 3 0,-3 2-3 0,-57 5 2 16,0 0-2-16,53-7 3 0,-6 2-3 0,-47 5 3 16,0 0-3-16,46-9 4 0,3 2-4 0,-49 7 3 0,0 0-3 15,45-5 3-15,-8 5-3 0,-37 0 3 0,0 0-3 16,35-3 4-16,0 3-4 0,-35 0 3 0,0 0-3 15,30 0 3-15,-9-5-3 0,-21 5 3 0,0 0-3 16,20-2 3-16,-3 2-3 0,-17 0 2 0,0 0-2 16,16-2 3-16,0-1-3 0,-16 3 3 0,0 0-3 0,16 0 3 15,-2-4-3-15,-14 4 2 0,0 0-2 0,11 0 3 16,-11 0-3-16,0 0 2 0,0 0-2 0,8 4 3 16,-8-4-3-16,0 0 2 0,0 0-2 0,0 0 2 15,8 3-2-15,-8-3 2 0,0 0-2 0,0 0 2 16,0 0-2-16,0 0 1 0,0 0-1 0,0 0 2 15,7 0-2-15,-7 0 1 0,0 0-1 0,0 0 2 16,0 0-2-16,0 0 1 0,0 0-1 0,0 0 2 16,0 0-2-16,0 0 1 0,0 0-1 0,0 0 1 15,0 0-1-15,0 0 1 0,0 0-1 0,0 0 1 0,0 0-1 16,0 0 0-16,0 0 0 0,0 0 1 0,0 0-1 16,0 0 0-16,0 0 0 0,-11-3 0 0,-38-6 0 15,-4 0-1635-15</inkml:trace>
  <inkml:trace contextRef="#ctx0" brushRef="#br0" timeOffset="91569.81">30028 2985 662 0,'0'0'0'0,"0"0"0"16,0 0 0-16,0 0 18 0,0 0-18 0,6-19 18 0,-3 11-18 15,-3 8 53-15,0 0-53 0,0-7 54 0,-1-2-54 16,1 9 75-16,0 0-75 0,-4-9 76 0,2 2-76 15,2 7 58-15,0 0-58 0,0 0 59 0,0 0-59 16,0 0 37-16,0 0-37 0,0 0 37 0,-2 23-37 16,2-23 26-16,0 0-26 0,-7 36 26 0,-1 6-26 15,8-42 17-15,0 0-17 0,-11 43 18 0,-1 5-18 16,12-48 13-16,0 0-13 0,-9 49 14 0,5-4-14 0,4-45 11 16,0 0-11-16,7 41 12 0,11 3-12 0,-18-44 9 15,0 0-9-15,26 36 9 0,4-8-9 0,-30-28 8 16,0 0-8-16,34 17 9 0,-1-10-9 0,-33-7 8 15,0 0-8-15,39-7 8 0,12-17-8 0,-51 24 8 0,0 0-8 16,52-33 8-16,-7-2-8 0,3 1-954 0</inkml:trace>
  <inkml:trace contextRef="#ctx0" brushRef="#br0" timeOffset="91804.55">30191 2610 796 0,'0'0'0'0,"0"8"0"16,0 8 0-16,0-16 17 0,0 0-17 0,-2 14 17 0,-2-2-17 15,4-12 31-15,0 0-31 0,-3 10 31 16,-1-1-31-16,4-9 2 0,0 0-2 0,-1 9 2 0,1-9-2 15,0 0-4-15,0 0 4 0,0 0-4 0,0 0 4 16,0 0-606-16</inkml:trace>
  <inkml:trace contextRef="#ctx0" brushRef="#br0" timeOffset="92253.92">30857 2364 695 0,'0'0'0'0,"-10"3"0"15,-8 6 0-15,18-9-5 0,0 0 5 0,-21 12-5 16,-4 4 5-16,25-16-10 0,0 0 10 0,-23 14-10 15,4 5 10-15,19-19 0 0,0 0 0 0,-19 24 0 16,-1 5 0-16,20-29 3 0,0 0-3 0,-19 37 3 16,1 9-3-16,18-46 14 0,0 0-14 0,-16 54 14 15,4 10-14-15,12-64 26 0,0 0-26 0,-12 73 26 16,1-1-26-16,11-72 28 0,0 0-28 0,-12 78 29 16,-4 11-29-16,16-89 36 0,0 0-36 0,-20 84 36 0,3 5-36 15,17-89 34-15,0 0-34 0,-20 84 35 16,1 6-35-16,19-90 31 0,0 0-31 0,-21 85 32 0,-4-9-32 15,25-76 34-15,0 0-34 0,-25 66 34 0,6-11-34 16,19-55 33-16,0 0-33 0,-19 52 34 0,-3-3-34 16,22-49 30-16,0 0-30 0,-22 41 30 0,-1-8-30 15,23-33 25-15,0 0-25 0,-20 28 26 0,4-13-26 16,16-15 12-16,0 0-12 0,-8 4 12 0,8-4-12 16,0 0-902-16</inkml:trace>
  <inkml:trace contextRef="#ctx0" brushRef="#br0" timeOffset="92569.68">31078 2966 953 0,'0'0'0'0,"0"0"0"16,0 0 0-16,0 0 3 0,0 0-3 0,0 0 4 15,2 7-4-15,-2-7 11 0,0 0-11 0,0 0 11 16,0 0-11-16,0 0 17 0,0 0-17 0,-6 9 18 16,-2 3-18-16,8-12 18 0,0 0-18 0,-13 21 18 15,-4 6-18-15,17-27 17 0,0 0-17 0,-20 37 18 16,-1 2-18-16,21-39 12 0,0 0-12 0,-23 49 12 16,2 8-12-16,21-57 10 0,0 0-10 0,-16 64 11 15,6 14-11-15,10-78 8 0,0 0-8 0,-6 76 8 0,6-7-8 16,0-69 10-16,0 0-10 0,4 54 11 15,3-7-11-15,-7-47 12 0,0 0-12 0,9 33 12 0,-1-6-12 16,-8-27 10-16,0 0-10 0,7 18 10 0,1-12-10 16,-1 3-851-16</inkml:trace>
  <inkml:trace contextRef="#ctx0" brushRef="#br0" timeOffset="92919.5">31071 2945 740 0,'0'0'0'16,"0"0"0"-16,0 0 0 0,0 0 1 0,0 0-1 0,12 6 2 15,4 1-2-15,-16-7 0 0,0 0 0 0,25 5 1 16,5 5-1-16,-30-10 20 0,0 0-20 0,32 12 21 15,-1 9-21-15,-31-21 35 0,0 0-35 0,27 17 35 16,-8 2-35-16,-19-19 38 0,0 0-38 0,14 12 38 16,-5 4-38-16,-9-16 35 0,0 0-35 0,5 17 36 15,-3-1-36-15,-2-16 28 0,0 0-28 0,-2 12 29 16,-1-3-29-16,3-9 23 0,0 0-23 0,-4 7 24 16,4-7-24-16,0 0 20 0,0 0-20 0,-8 12 21 15,0-7-21-15,8-5 18 0,0 0-18 0,-8 7 19 0,-6-7-19 16,14 0 18-16,0 0-18 0,-15 0 18 0,1 0-18 15,0 0-855-15</inkml:trace>
  <inkml:trace contextRef="#ctx0" brushRef="#br0" timeOffset="94221.7">28219 3710 830 0,'0'0'0'0,"0"0"0"0,-18-12 0 15,18 12 18-15,0 0-18 0,-19-8 19 0,-6-5-19 0,25 13 16 16,0 0-16-16,-28-8 16 0,-2-4-16 15,30 12 12-15,0 0-12 0,-30-12 12 0,-2-1-12 0,32 13 25 0,0 0-25 16,-35-6 25-16,-2 6-25 0,37 0 37 0,0 0-37 16,-34 3 38-16,11-3-38 0,23 0 38 0,0 0-38 15,-21 0 39-15,0 7-39 0,21-7 35 0,0 0-35 16,-18 14 35-16,4 8-35 0,14-22 28 0,0 0-28 16,-7 26 28-16,7 9-28 0,0-35 23 0,0 0-23 15,9 33 24-15,7-13-24 0,-16-20 18 0,0 0-18 16,19 16 19-16,2-7-19 0,-21-9 13 0,0 0-13 0,30 0 13 15,13-12-13-15,-43 12 13 0,0 0-13 0,46-18 13 16,-8-6-13-16,-38 24 13 0,0 0-13 0,36-28 14 16,1-11-14-16,-37 39 12 0,0 0-12 0,37-45 12 15,-6-13-12-15,-31 58 13 0,0 0-13 0,30-69 13 16,0-19-13-16,-30 88 12 0,0 0-12 0,27-88 12 16,-8 10-12-16,-19 78 11 0,0 0-11 0,14-62 11 15,-7 27-11-15,-7 35 13 0,0 0-13 0,4-19 14 16,-4 10-14-16,0 9 14 0,0 0-14 0,0 0 15 15,-7 21-15-15,7-21 13 0,0 0-13 0,-5 36 14 16,1 21-14-16,4-57 12 0,0 0-12 0,2 68 12 0,8 6-12 16,-10-74 8-16,0 0-8 0,18 73 8 0,7-11-8 15,-25-62 6-15,0 0-6 0,32 54 6 0,3-12-6 16,-35-42 4-16,0 0-4 0,35 31 4 0,2-11-4 16,-37-20 2-16,0 0-2 0,39 13 2 0,2-13-2 15,-41 0 1-15,0 0-1 0,42-6 1 0,2-9-1 16,-44 15 3-16,0 0-3 0,42-24 4 0,-1-4-4 0,-41 28 7 15,0 0-7-15,33-40 7 0,-8-8-7 0,-25 48 9 16,0 0-9-16,18-45 10 0,-9 15-10 0,-9 30 12 16,0 0-12-16,3-19 12 0,-3 7-12 0,0 12 10 15,0 0-10-15,2-9 10 0,-2 9-10 0,0 0 6 0,0 0-6 16,-2 7 7-16,-9 19-7 0,11-26 5 0,0 0-5 16,-10 31 5-16,3 2-5 0,7-33 1 0,0 0-1 15,-2 28 1-15,6 0-1 0,-4-28 0 0,0 0 0 0,7 22 0 16,3-3 0-16,-10-19-1 0,0 0 1 0,14 16 0 15,0-11 0-15,-14-5-2 0,0 0 2 0,18 3-1 16,3-3 1-16,-21 0-2 0,0 0 2 0,27-3-2 16,4-2 2-16,-31 5-2 0,0 0 2 0,32-12-2 15,2-11 2-15,-34 23 0 0,0 0 0 0,30-24 0 16,-2-2 0-16,-28 26 0 0,0 0 0 0,25-31 1 16,-4-14-1-16,-21 45 4 0,0 0-4 0,17-42 5 15,-6 18-5-15,-11 24 10 0,0 0-10 0,5-14 10 16,-5 14-10-16,0 0 12 0,0 0-12 0,0 0 13 15,-12 11-13-15,12-11 12 0,0 0-12 0,-11 12 13 0,4 3-13 16,7-15 6-16,0 0-6 0,2 18 6 0,9-3-6 16,-11-15 2-16,0 0-2 0,17 14 3 0,8-2-3 15,-25-12 0-15,0 0 0 0,26 11 1 0,1-3-1 16,-27-8-2-16,0 0 2 0,25 9-1 0,1-2 1 16,-26-7-5-16,0 0 5 0,23 8-4 0,-5-1 4 15,-18-7-7-15,0 0 7 0,10 9-6 0,-10-9 6 16,0 0-6-16,0 0 6 0,2 12-6 0,-13 5 6 0,11-17-4 15,0 0 4-15,-23 21-4 0,-12 2 4 0,35-23-4 16,0 0 4-16,-44 20-3 0,-12 5 3 0,56-25-4 16,0 0 4-16,-57 24-3 0,8 0 3 0,-1-3-1287 0</inkml:trace>
  <inkml:trace contextRef="#ctx0" brushRef="#br0" timeOffset="94603.43">29438 2985 1155 0,'0'0'0'0,"0"0"0"15,0 9 0-15,0-9-2 0,0 0 2 0,0 0-2 16,0 0 2-16,0 0-6 0,0 0 6 0,-2 5-6 15,2-5 6-15,0 0 4 0,0 0-4 0,-6 10 5 16,6-10-5-16,0 0 15 0,0 0-15 0,0 0 15 0,-5 6-15 16,5-6 24-16,0 0-24 0,-3 15 25 0,-4 13-25 15,7-28 27-15,0 0-27 0,-9 36 27 0,2 2-27 16,7-38 19-16,0 0-19 0,-4 44 19 0,6-5-19 16,-2-39 13-16,0 0-13 0,4 47 14 0,3 5-14 15,-7-52 11-15,0 0-11 0,10 57 12 0,2-1-12 16,-12-56 10-16,0 0-10 0,16 51 10 0,0-11-10 15,-16-40 11-15,0 0-11 0,14 30 11 0,-3-11-11 16,-11-19 16-16,0 0-16 0,9 10 16 0,0-3-16 0,-9-7 12 16,0 0-12-16,15 0 13 0,10-12-13 0,-25 12 3 15,0 0-3-15,25-31 3 0,-4-14-3 0,0 0-1046 0</inkml:trace>
  <inkml:trace contextRef="#ctx0" brushRef="#br0" timeOffset="94793.71">29409 3075 886 0,'0'0'0'0,"0"0"0"15,0 0 0-15,0 0-2 0,0 0 2 0,0 0-1 16,7 9 1-16,-7-9-13 0,0 0 13 0,9 7-12 16,7 1 12-16,-16-8-1 0,0 0 1 0,23 7 0 15,9-1 0-15,-32-6 0 0,0 0 0 0,30 6 1 16,-4 0-1-16,-26-6 0 0,0 0 0 0,27 0 0 15,6-6 0-15,1 3-584 0</inkml:trace>
  <inkml:trace contextRef="#ctx0" brushRef="#br0" timeOffset="96569.49">32133 3022 875 0,'0'0'0'0,"0"0"0"0,-14-19 0 16,14 19 5-16,0 0-5 0,-14-18 5 0,-1-6-5 0,15 24 1 16,0 0-1-16,-17-24 1 0,-13 12-1 0,30 12 11 15,0 0-11-15,-39-7 11 0,-7 10-11 0,46-3 13 0,0 0-13 16,-53 17 14-16,-9 18-14 0,62-35 14 16,0 0-14-16,-61 45 15 0,13-3-15 0,48-42 5 0,0 0-5 15,-35 43 6-15,10-7-6 0,25-36 2 0,0 0-2 16,-14 28 2-16,14-14-2 0,0-14 2 0,0 0-2 15,9 8 2-15,7-6-2 0,-16-2 2 0,0 0-2 16,33-10 2-16,29-14-2 0,-62 24 2 0,0 0-2 0,72-30 2 16,2-3-2-16,-74 33 2 0,0 0-2 0,71-34 3 15,-11 1-3-15,-60 33 6 0,0 0-6 0,46-28 7 16,-22 14-7-16,-24 14 16 0,0 0-16 0,15-10 16 16,-8 8-16-16,-7 2 25 0,0 0-25 0,7-3 26 15,0-1-26-15,-7 4 29 0,0 0-29 0,14 0 30 16,9 7-30-16,-23-7 24 0,0 0-24 0,26 9 24 15,-1 12-24-15,-25-21 19 0,0 0-19 0,25 19 19 16,-1 5-19-16,-24-24 15 0,0 0-15 0,22 17 16 16,-7-5-16-16,-15-12 11 0,0 0-11 0,18 7 11 0,3 2-11 15,-21-9 10-15,0 0-10 0,21 3 10 0,-3-3-10 16,-18 0 16-16,0 0-16 0,23-3 16 0,3-6-16 16,-26 9 28-16,0 0-28 0,23-10 29 0,-10 5-29 15,-13 5 37-15,0 0-37 0,7-4 38 0,-7 4-38 16,0 0 37-16,0 0-37 0,10-3 38 0,-3 1-38 15,-7 2 39-15,0 0-39 0,7-4 39 0,0 1-39 0,-7 3 33 16,0 0-33-16,8-3 34 0,-1 1-34 0,-7 2 27 16,0 0-27-16,7-4 27 0,-7 4-27 0,0 0 18 15,0 0-18-15,8 0 19 0,-8 0-19 0,0 0 10 16,0 0-10-16,0 0 10 0,8 4-10 0,-8-4 2 16,0 0-2-16,0 0 3 0,15 5-3 0,-15-5 0 15,0 0 0-15,14 3 0 0,2 1 0 0,-16-4-9 0,0 0 9 16,22-4-8-16,6-4 8 0,-28 8-28 0,0 0 28 15,33-19-28-15,8-11 28 0,-41 30-41 0,0 0 41 16,39-39-41-16,-4-6 41 0,-35 45-20 0,0 0 20 0,32-47-19 16,-4-2 19-16,-28 49-6 0,0 0 6 0,26-53-6 15,-1-11 6-15,-25 64-2 0,0 0 2 0,18-66-1 16,-8 2 1-16,-10 64 0 0,0 0 0 0,4-57 0 16,-8 17 0-16,4 40 3 0,0 0-3 0,-3-28 3 15,3 20-3-15,0 8 7 0,0 0-7 0,0 0 8 16,-16 17-8-16,16-17 12 0,0 0-12 0,-16 28 13 15,-3 8-13-15,19-36 11 0,0 0-11 0,-16 43 11 16,7 11-11-16,9-54 7 0,0 0-7 0,-2 55 8 16,9-6-8-16,-7-49 3 0,0 0-3 0,14 41 4 0,9-8-4 15,-23-33 1-15,0 0-1 0,23 28 2 0,2-4-2 16,-25-24 0-16,0 0 0 0,25 16 0 0,-3-8 0 16,-22-8 0-16,0 0 0 0,23 4 0 0,4-11 0 15,-27 7 0-15,0 0 0 0,26-5 0 0,-5-4 0 16,-21 9 0-16,0 0 0 0,20-10 0 0,-1-8 0 15,-19 18 0-15,0 0 0 0,18-15 0 0,-9-1 0 16,-9 16 0-16,0 0 0 0,7-9 1 0,-2 4-1 16,-5 5 1-16,0 0-1 0,2-7 2 0,-6-1-2 0,4 8 2 15,0 0-2-15,-7-9 2 0,-3 9-2 0,10 0 1 16,0 0-1-16,-13 5 1 0,-1 2-1 0,14-7-1 16,0 0 1-16,-12 9 0 0,5 3 0 0,7-12-4 0,0 0 4 15,-2 9-3-15,2-9 3 0,0 0-9 0,0 0 9 16,7 3-8-16,2-3 8 0,-9 0-14 0,0 0 14 15,9 0-13-15,0 0 13 0,-9 0-16 0,0 0 16 0,12 0-15 16,7-7 15-16,-19 7-11 0,0 0 11 0,21-9-10 16,4-8 10-16,-25 17-6 0,0 0 6 0,25-19-5 15,0-9 5-15,-25 28-3 0,0 0 3 0,28-38-2 16,9-20 2-16,-37 58 0 0,0 0 0 0,37-66 0 16,-5-7 0-16,-32 73 1 0,0 0-1 0,23-69 1 15,-9 13-1-15,-14 56 4 0,0 0-4 0,7-39 5 16,-4 21-5-16,-3 18 12 0,0 0-12 0,2-12 13 15,-2 12-13-15,0 0 19 0,0 0-19 0,0 0 20 16,-12 21-20-16,12-21 22 0,0 0-22 0,-13 28 23 16,-1 17-23-16,14-45 15 0,0 0-15 0,-12 55 16 0,3 11-16 15,9-66 7-15,0 0-7 0,-3 69 7 0,4 2-7 16,-1-71 2-16,0 0-2 0,9 66 3 0,3-11-3 16,-12-55 1-16,0 0-1 0,15 42 1 0,-1-11-1 15,-14-31 0-15,0 0 0 0,12 24 1 0,-7-7-1 16,-5-17 0-16,0 0 0 0,6 9 1 0,1-9-1 15,-7 0 1-15,0 0-1 0,16-17 1 0,15-20 0 16,-1 5 1-16,-14 12-1 16,-9 12 0-16,-3-1-1 15,-4 9 0-15,10-3 0 16,1 15 0-16,1 17-2 16,2 11 0-16,-1 5-3 15,-1 2 1-15,0-6-5 16,4-8 1-16,0-10-9 0,-2-11 1 15,-5-7-7-15,-5-17 1 16,1 0-1162-16</inkml:trace>
  <inkml:trace contextRef="#ctx0" brushRef="#br0" timeOffset="97120.5">29212 3890 684 0,'0'0'0'15,"28"-7"0"-15,53-13 0 0,-81 20-2 0,0 0 2 0,118-28-2 16,30-12 2-16,-148 40-1 0,0 0 1 0,177-38-1 16,19-2 1-16,-196 40 0 0,0 0 0 0,203-36 0 15,8 3 0-15,-211 33 1 0,0 0-1 0,212-31 2 16,-2 1-2-16,-210 30 16 0,0 0-16 0,203-31 16 15,-4 5-16-15,-199 26 31 0,0 0-31 0,182-24 31 16,-24 5-31-16,-158 19 30 0,0 0-30 0,136-19 30 16,-16 2-30-16,-120 17 29 0,0 0-29 0,94-18 29 15,-27 6-29-15,-67 12 24 0,0 0-24 0,45-7 25 0,-16-1-25 16,-29 8 17-16,0 0-17 0,17-4 17 16,-6 1-17-16,0 1-672 0</inkml:trace>
  <inkml:trace contextRef="#ctx0" brushRef="#br0" timeOffset="97388.61">29423 4036 1009 0,'0'0'0'16,"18"-4"0"-16,23-4 0 0,-41 8 1 0,0 0-1 16,63-16 1-16,32-3-1 0,-95 19 3 0,0 0-3 15,117-24 4-15,12-9-4 0,-129 33 3 0,0 0-3 0,135-37 4 16,7-2-4-16,-142 39 0 0,0 0 0 0,137-42 1 16,1 2-1-16,-138 40 0 0,0 0 0 0,120-53 0 15,-22-11 0-15,1 0-710 0</inkml:trace>
  <inkml:trace contextRef="#ctx0" brushRef="#br0" timeOffset="108737.55">28586 4077 774 0,'0'0'0'0,"0"0"0"16,0 0 0-16,0 0 20 0,0 0-20 0,0 0 21 16,0 0-21-16,0 0 37 0,0 0-37 0,0 0 37 15,-22 21-37-15,22-21 48 0,0 0-48 0,-10 24 48 0,-6 19-48 16,16-43 35-16,0 0-35 0,-18 58 35 0,2 9-35 16,16-67 24-16,0 0-24 0,-14 81 25 0,-2 8-25 15,16-89 19-15,0 0-19 0,-14 97 19 0,7 5-19 16,7-102 17-16,0 0-17 0,-5 100 18 0,1-7-18 15,4-93 14-15,0 0-14 0,-3 89 15 0,-4-17-15 16,7-72 14-16,0 0-14 0,-7 64 15 0,2-17-15 16,5-47 16-16,0 0-16 0,-2 31 17 0,0-15-17 15,2-16 14-15,0 0-14 0,0 0 15 0,-5-7-15 0,5 7 15 16,0 0-15-16,0-26 15 0,3-21-15 0,1 2-936 16</inkml:trace>
  <inkml:trace contextRef="#ctx0" brushRef="#br0" timeOffset="109820.42">28543 4278 449 0,'0'0'0'0,"0"0"0"16,0 0 0-16,0 0 9 0,0 0-9 0,0 0 9 15,0 0-9-15,0 0 39 0,0 0-39 0,20 0 39 16,15-7-39-16,-35 7 52 0,0 0-52 0,48-16 53 16,10-4-53-16,-58 20 34 0,0 0-34 0,62-12 35 15,5 12-35-15,-67 0 28 0,0 0-28 0,63 12 28 0,-12 3-28 16,-51-15 18-16,0 0-18 0,37 21 19 0,-10 3-19 15,-27-24 16-15,0 0-16 0,10 33 17 0,-19 2-17 16,9-35 27-16,0 0-27 0,-24 36 27 0,-13 0-27 16,37-36 32-16,0 0-32 0,-46 33 33 0,0-5-33 15,46-28 42-15,0 0-42 0,-49 21 43 0,-4 0-43 0,53-21 46 16,0 0-46-16,-53 19 47 0,0-2-47 16,53-17 38-16,0 0-38 0,-48 21 38 0,9 1-38 0,39-22 32 15,0 0-32-15,-31 21 33 0,8 3-33 0,23-24 34 16,0 0-34-16,-14 24 35 0,8-3-35 0,6-21 20 0,0 0-20 15,0 12 21-15,7 0-21 0,-7-12 13 0,0 0-13 16,11 9 13-16,5-6-13 0,-16-3 7 0,0 0-7 16,28 0 8-16,16-5-8 0,-44 5 5 15,0 0-5-15,46-7 6 0,-4-1-6 0,-42 8 5 0,0 0-5 16,44-19 5-16,13-6-5 0,-57 25 4 0,0 0-4 0,58-26 5 16,-1-1-5-16,-57 27 10 0,0 0-10 0,52-31 10 15,-2-2-10-15,-50 33 16 0,0 0-16 16,47-37 16-16,-6 5-16 0,-41 32 17 0,0 0-17 0,32-28 17 15,-15 7-17-15,-17 21 20 0,0 0-20 0,9-12 20 16,-3 5-20-16,-6 7 17 0,0 0-17 0,0 0 17 16,5-9-17-16,-5 9 16 0,0 0-16 0,0 0 17 15,3 19-17-15,-3-19 12 0,0 0-12 0,0 30 13 16,-3 6-13-16,3-36 8 0,0 0-8 0,-4 37 8 16,6 6-8-16,-2-43 4 0,0 0-4 0,5 36 4 0,1-3-4 15,-6-33 1-15,0 0-1 0,5 24 2 0,0-12-2 16,-5-12 0-16,0 0 0 0,0 0 0 0,0 0 0 15,0 0-1-15,0 0 1 0,16-7-1 0,11-22 1 16,-27 29-3-16,0 0 3 0,28-31-2 0,0 7 2 16,-28 24-1-16,0 0 1 0,34-26 0 0,11-14 0 15,-45 40 0-15,0 0 0 0,48-36 0 0,-7 16 0 16,-41 20 0-16,0 0 0 0,42-8 1 0,7 8-1 16,-49 0 0-16,0 0 0 0,48 7 1 0,-13 10-1 0,-35-17 1 15,0 0-1-15,27 19 1 0,-4-2-1 16,-23-17 1-16,0 0-1 0,23 16 2 0,3 8-2 0,-26-24 2 15,0 0-2-15,25 18 3 0,-4-6-3 0,-21-12 2 16,0 0-2-16,19 10 3 0,4-5-3 0,-23-5 2 16,0 0-2-16,23 0 2 0,2-3-2 0,-25 3 1 0,0 0-1 15,26-5 2-15,1-11-2 0,-27 16 2 0,0 0-2 16,28-21 2-16,4-6-2 0,-32 27 2 0,0 0-2 0,26-28 3 16,-10 2-3-16,-16 26 4 0,0 0-4 0,11-31 4 15,-3-11-4-15,-8 42 5 0,0 0-5 0,2-43 5 16,-4-6-5-16,2 49 6 0,0 0-6 0,-1-45 6 15,-5 6-6-15,6 39 6 0,0 0-6 0,-7-30 7 16,0 11-7-16,7 19 7 0,0 0-7 0,-9-5 7 16,-6 10-7-16,15-5 6 0,0 0-6 0,-18 16 6 15,-1 17-6-15,19-33 6 0,0 0-6 0,-16 39 6 16,3 15-6-16,13-54 3 0,0 0-3 0,-7 59 3 16,7 2-3-16,0-61 0 0,0 0 0 0,7 57 1 0,6-12-1 15,-13-45 0-15,0 0 0 0,16 43 0 16,-1-10 0-16,-15-33-1 0,0 0 1 0,16 24 0 0,-3-12 0 15,-13-12-6-15,0 0 6 0,24-3-5 0,15-27 5 16,-39 30-14-16,0 0 14 0,48-36-14 0,-2-7 14 16,-1 1-1277-16</inkml:trace>
  <inkml:trace contextRef="#ctx0" brushRef="#br0" timeOffset="110016.57">29965 4243 807 0,'0'0'0'0,"0"0"0"0,-12 11 0 0,12-11 4 0,0 0-4 16,-9 5 4-16,9-5-4 0,0 0 4 0,0 0-4 16,5 12 4-16,14-5-4 0,-19-7 2 0,0 0-2 15,29 9 2-15,6-4-2 0,-35-5 2 0,0 0-2 16,42 3 3-16,2-3-3 0,-44 0 4 0,0 0-4 16,37 0 4-16,-15-3-4 0,-22 3 0 0,0 0 0 15,30-5 1-15,21-8-1 0,-2-2-571 0</inkml:trace>
  <inkml:trace contextRef="#ctx0" brushRef="#br0" timeOffset="110886.7">30704 4311 1345 0,'0'0'0'0,"0"0"0"0,4 8 0 0,-4-8-3 16,0 0 3-16,0 0-3 0,3-8 3 0,-3 8 0 15,0 0 0-15,2-12 0 0,0-4 0 0,-2 16 36 16,0 0-36-16,1-9 36 0,-1 1-36 0,0 8 73 0,0 0-73 16,0 0 74-16,0 0-74 0,0 0 77 0,0 0-77 15,0 0 77-15,0 8-77 0,0-8 63 0,0 0-63 16,-1 21 63-16,-6 28-63 0,7-49 42 0,0 0-42 16,-6 52 42-16,6 1-42 0,0-53 25 0,0 0-25 0,7 47 26 15,2-14-26-15,-9-33 16 0,0 0-16 0,9 21 17 16,-2-9-17-16,-7-12 11 0,0 0-11 0,4 7 12 15,-4-7-12-15,0 0 10 0,0 0-10 0,0 0 10 16,0 0-10-16,0 0 9 0,0 0-9 0,26-11 9 16,18-18-9-16,-44 29 11 0,0 0-11 0,46-36 12 15,-5 4-12-15,-41 32 19 0,0 0-19 0,33-26 19 16,-7 7-19-16,-26 19 24 0,0 0-24 0,18-12 24 16,-7 4-24-16,-11 8 28 0,0 0-28 0,12 0 28 15,9 15-28-15,-21-15 20 0,0 0-20 0,20 24 20 16,-8 14-20-16,-12-38 11 0,0 0-11 0,11 44 11 15,-3 1-11-15,-8-45 5 0,0 0-5 0,13 45 6 0,-1 1-6 16,-12-46 2-16,0 0-2 0,19 42 2 0,3-14-2 16,-22-28 0-16,0 0 0 0,23 15 1 0,0-6-1 15,-23-9 0-15,0 0 0 0,35-7 0 0,19-10 0 16,-54 17 0-16,0 0 0 0,59-28 0 0,-5-8 0 16,-54 36 0-16,0 0 0 0,50-37 1 0,-11 8-1 15,-39 29 1-15,0 0-1 0,28-24 2 0,-11 12-2 0,-17 12 3 16,0 0-3-16,13-11 4 0,-4 6-4 0,-9 5 6 15,0 0-6-15,7-3 6 0,-7 3-6 0,0 0 5 16,0 0-5-16,14 3 6 0,-2 18-6 0,-12-21 4 16,0 0-4-16,16 27 4 0,0 10-4 0,-16-37 1 0,0 0-1 15,14 33 1-15,0-14-1 0,-14-19 0 0,0 0 0 16,11 14 0-16,-1-4 0 0,-10-10 0 0,0 0 0 16,9 5 0-16,-9-5 0 0,0 0 0 0,0 0 0 15,14-5 0-15,4-2 0 0,-18 7 0 0,0 0 0 16,23-17 0-16,3-6 0 0,-26 23 0 0,0 0 0 0,25-29 1 15,-2-8-1-15,-23 37 1 0,0 0-1 0,17-36 1 16,-9 8-1-16,-8 28 2 0,0 0-2 0,-6-20 2 16,-10-1-2-16,16 21 3 0,0 0-3 0,-21-16 3 15,-4 1-3-15,25 15 3 0,0 0-3 0,-22-9 3 16,0 0-3-16,22 9 0 0,0 0 0 0,-19-12 1 16,5-3-1-16,14 15-6 0,0 0 6 0,-5-16-5 15,3 8 5-15,0-1-1713 0</inkml:trace>
  <inkml:trace contextRef="#ctx0" brushRef="#br0" timeOffset="111051.69">32253 4105 1323 0,'0'0'0'0,"0"0"0"0,0 0 0 16,0 0 4-16,0 0-4 0,0 0 5 0,3-9-5 16,-3 9 31-16,0 0-31 0,0 0 31 0,-14 9-31 15,14-9 42-15,0 0-42 0,-14 5 42 0,-2 5-42 16,16-10 26-16,0 0-26 0,-17 13 26 0,-6 7-26 15,23-20 13-15,0 0-13 0,-23 28 14 0,5-2-14 0,-1 2-1108 16</inkml:trace>
  <inkml:trace contextRef="#ctx0" brushRef="#br0" timeOffset="111235.9">32456 4574 1289 0,'0'0'0'0,"0"0"0"16,-7 0 0-16,7 0 0 0,0 0 0 0,0 0 0 16,0 0 0-16,0 0-5 0,0 0 5 0,0 0-4 15,0 0 4-15,0 0-28 0,0 0 28 0,-8 7-27 16,-9-2 27-16,1 2-859 0</inkml:trace>
  <inkml:trace contextRef="#ctx0" brushRef="#br0" timeOffset="130220.73">11642 8495 225 0,'0'0'0'0,"0"0"0"0,0 0 0 16,0 0 11-16,0 0-11 0,0 0 12 0,0 0-12 15,0 0 15-15,0 0-15 0,0 0 16 0,17 12-16 16,-17-12 13-16,0 0-13 0,0 0 13 0,9 13-13 0,-9-13 15 15,0 0-15-15,9 5 16 0,2 3-16 0,-11-8 15 16,0 0-15-16,12 11 15 0,-3-3-15 0,-9-8 11 16,0 0-11-16,14 6 12 0,0 1-12 0,-14-7 14 0,0 0-14 15,23 5 14-15,5 5-14 0,-28-10 21 0,0 0-21 16,35 9 21-16,2-4-21 0,-37-5 22 0,0 0-22 16,43 3 23-16,8 1-23 0,-51-4 40 0,0 0-40 0,58 3 41 15,-3-6-41-15,-55 3 52 0,0 0-52 0,58-4 53 16,0 3-53-16,-58 1 51 0,0 0-51 0,60 0 52 15,-2-2-52-15,-58 2 41 0,0 0-41 0,62-2 41 16,2 2-41-16,-64 0 34 0,0 0-34 0,63 0 35 16,1 0-35-16,-64 0 22 0,0 0-22 0,54 0 23 15,-4-3-23-15,-50 3 19 0,0 0-19 0,51-4 19 16,2 3-19-16,-53 1 17 0,0 0-17 0,46-2 18 16,-2 0-18-16,-44 2 14 0,0 0-14 0,40 0 15 15,1-3-15-15,-41 3 15 0,0 0-15 0,40 0 15 16,1 0-15-16,-41 0 13 0,0 0-13 0,41 0 13 15,-1 0-13-15,-40 0 12 0,0 0-12 0,46 0 12 16,-4 0-12-16,-42 0 12 0,0 0-12 0,48 0 13 0,1 0-13 16,-49 0 11-16,0 0-11 0,50 0 12 0,-4 0-12 15,-46 0 9-15,0 0-9 0,40-6 9 0,1 5-9 16,-41 1 8-16,0 0-8 0,40 0 9 0,-3 3-9 16,-37-3 11-16,0 0-11 0,41 4 12 0,-6-8-12 15,-35 4 14-15,0 0-14 0,35-3 15 0,8 1-15 0,-43 2 15 16,0 0-15-16,44-3 16 0,2-3-16 0,-46 6 10 15,0 0-10-15,46-1 11 0,-2-1-11 0,-44 2 8 16,0 0-8-16,40 0 8 0,3-4-8 0,-43 4 5 0,0 0-5 16,44 0 5-16,-7-3-5 0,-37 3 3 0,0 0-3 15,39-2 3-15,1 1-3 0,-40 1 1 0,0 0-1 16,42-2 2-16,3-2-2 0,-45 4 0 0,0 0 0 16,42-5 1-16,2 2-1 0,-44 3 0 0,0 0 0 15,44 0 1-15,4-4-1 0,-48 4 0 0,0 0 0 16,44-3 0-16,-4-2 0 0,-40 5 2 0,0 0-2 15,41-9 3-15,3 7-3 0,-44 2 7 0,0 0-7 0,44-2 7 16,4-1-7-16,-48 3 12 0,0 0-12 0,46 0 12 16,-8-3-12-16,-38 3 13 0,0 0-13 0,41 0 13 15,0 0-13-15,-41 0 10 0,0 0-10 0,40 0 11 16,-3-2-11-16,-37 2 8 0,0 0-8 0,41-2 8 16,-2 2-8-16,-39 0 6 0,0 0-6 0,40 2 7 15,1-4-7-15,-41 2 5 0,0 0-5 0,38-2 5 16,1-1-5-16,-39 3 3 0,0 0-3 0,37-4 3 15,-1 8-3-15,-36-4 2 0,0 0-2 0,31 3 2 0,-4-1-2 16,-27-2 1-16,0 0-1 0,30 2 1 0,9-2-1 16,-39 0 1-16,0 0-1 0,35 2 1 0,-2 1-1 15,-33-3 1-15,0 0-1 0,32 0 1 0,3-3-1 16,-35 3 1-16,0 0-1 0,36-4 2 0,-5 4-2 16,-31 0 3-16,0 0-3 0,32 4 3 0,3-1-3 15,-35-3 4-15,0 0-4 0,38 3 4 0,-7-3-4 16,-31 0 6-16,0 0-6 0,29 0 6 0,0 4-6 15,-29-4 6-15,0 0-6 0,29 2 7 0,-3-2-7 0,-26 0 4 16,0 0-4-16,23 0 5 0,7 3-5 0,-30-3 4 16,0 0-4-16,30-3 4 0,0-3-4 0,-30 6 3 0,0 0-3 15,28-3 3-15,6-2-3 0,-34 5 3 0,0 0-3 16,33-2 4-16,-1 0-4 0,-32 2 3 0,0 0-3 16,30-3 3-16,-5-4-3 0,-25 7 3 0,0 0-3 15,21-5 3-15,-2 5-3 0,-19 0 2 0,0 0-2 16,21 0 3-16,8 3-3 0,-29-3 0 0,0 0 0 0,28 4 1 15,-3 1-1-15,-25-5 0 0,0 0 0 0,19 0 0 16,-1-4 0-16,-18 4 0 0,0 0 0 0,17-3 0 16,-3 1 0-16,-14 2 0 0,0 0 0 0,18 0 0 15,-4-3 0-15,-14 3 0 0,0 0 0 0,13 0 0 16,-5 0 0-16,-8 0 0 0,0 0 0 0,9 0 0 16,2 0 0-16,-11 0 0 0,0 0 0 0,12 0 0 15,2 0 0-15,-14 0 0 0,0 0 0 0,13 0 0 16,-3 0 0-16,-10 0 0 0,0 0 0 0,18 0 0 15,13 0 0-15,-31 0 0 0,0 0 0 0,27 0 0 16,-8 0 0-16,-19 0 0 0,0 0 0 0,22 0 1 0,0-4-1 16,-22 4 1-16,0 0-1 0,23-3 1 0,4 1-1 15,-27 2 0-15,0 0 0 0,32 0 1 0,-9 2-1 16,-23-2 0-16,0 0 0 0,26 0 0 0,6-2 0 16,-32 2 0-16,0 0 0 0,35-3 0 0,-3-3 0 15,-32 6-1-15,0 0 1 0,32-1 0 0,1-1 0 16,-33 2-1-16,0 0 1 0,37 0 0 0,2 0 0 0,-39 0-1 15,0 0 1-15,37 0-1 0,-2 0 1 0,-35 0-1 16,0 0 1-16,32-3-1 0,-2 3 1 0,-30 0-2 16,0 0 2-16,32 3-1 0,5 0 1 0,-37-3-1 15,0 0 1-15,37 6 0 0,-2-3 0 0,-35-3 0 16,0 0 0-16,34 0 0 0,1 0 0 0,-35 0 0 0,0 0 0 16,35 0 0-16,-3 2 0 0,-32-2 0 0,0 0 0 15,28 0 0-15,11 0 0 0,-39 0 0 0,0 0 0 16,40 2 1-16,-4-1-1 0,-36-1 1 0,0 0-1 15,31 4 1-15,-2-8-1 0,-29 4 2 0,0 0-2 0,31-1 3 16,7-1-3-16,-38 2 1 0,0 0-1 0,35 0 2 16,-9 0-2-16,-26 0 0 0,0 0 0 0,32 0 1 15,0 0-1-15,-32 0 0 0,0 0 0 0,37 2 0 16,7-1 0-16,-44-1 0 0,0 0 0 0,33 4 0 16,-11-4 0-16,-22 0 0 0,0 0 0 0,22 3 0 15,16-3 0-15,-38 0 0 0,0 0 0 0,38 2 0 16,-9-4 0-16,-29 2 0 0,0 0 0 0,30 0 1 15,1 0-1-15,-31 0 0 0,0 0 0 0,34 4 1 16,1 1-1-16,-35-5 0 0,0 0 0 0,32 0 1 0,8 0-1 16,-40 0 1-16,0 0-1 0,41-4 2 0,0 8-2 15,-41-4 2-15,0 0-2 0,40 0 2 0,6 3-2 16,-46-3 2-16,0 0-2 0,44 0 2 0,-2 0-2 16,-42 0 2-16,0 0-2 0,43 0 3 0,-1 0-3 15,-42 0 3-15,0 0-3 0,42 0 3 0,-1 0-3 16,-41 0 4-16,0 0-4 0,42 0 4 0,6 0-4 15,-48 0 3-15,0 0-3 0,44 0 4 0,-9 0-4 16,-35 0 3-16,0 0-3 0,36 0 4 0,6 0-4 0,-42 0 3 16,0 0-3-16,40 0 3 0,-8 0-3 0,-32 0 1 15,0 0-1-15,36 0 1 0,-1-3-1 0,-35 3 0 16,0 0 0-16,39 0 1 0,1 3-1 0,-40-3 0 0,0 0 0 16,41 4 0-16,1 1 0 0,-42-5 0 0,0 0 0 15,39 0 0-15,-4 3 0 0,-35-3 0 0,0 0 0 16,35 6 0-16,8 2 0 0,-43-8 0 0,0 0 0 15,42 11 1-15,-3-3-1 0,-39-8 0 0,0 0 0 0,39 6 1 16,1-3-1-16,-40-3 0 0,0 0 0 0,43 3 1 16,-5 4-1-16,-38-7 0 0,0 0 0 0,37 9 1 15,-1-6-1-15,-36-3 1 0,0 0-1 0,31 6 1 16,-2-6-1-16,-29 0 1 0,0 0-1 0,28 3 2 16,2 1-2-16,-30-4 2 0,0 0-2 0,32 5 2 15,-8-5-2-15,-24 0 1 0,0 0-1 0,27 0 2 16,3 0-2-16,-30 0 0 0,0 0 0 0,26 3 1 15,2-3-1-15,-28 0 0 0,0 0 0 0,29-3 0 16,-3-1 0-16,-26 4 0 0,0 0 0 0,21-3 0 16,-5 1 0-16,-16 2-1 0,0 0 1 0,20-3 0 0,4-1 0 15,-24 4-1-15,0 0 1 0,21-3 0 0,-6 1 0 16,-15 2-1-16,0 0 1 0,8-3 0 0,-2 3 0 16,-6 0-1-16,0 0 1 0,0 0 0 0,9-4 0 15,-9 4-1-15,0 0 1 0,0 0 0 0,8-2 0 16,-8 2-1-16,0 0 1 0,0 0-1 0,9-3 1 15,-9 3-2-15,0 0 2 0,0 0-2 0,0 0 2 16,0 0-5-16,0 0 5 0,0 0-4 0,9 0 4 0,-9 0-7 16,0 0 7-16,0 0-7 0,0 0 7 0,0 0-11 15,0 0 11-15,5-12-11 0,-3-12 11 0,0-1-1180 16</inkml:trace>
  <inkml:trace contextRef="#ctx0" brushRef="#br0" timeOffset="132837.44">22398 8535 169 0,'0'0'0'0,"0"0"0"0,0 0 0 0,0 0 6 15,0 0-6-15,37 21 6 0,-4-12-6 0,-33-9 36 16,0 0-36-16,45 6 37 0,6-6-37 0,-51 0 53 15,0 0-53-15,58-3 53 0,14 0-53 0,-72 3 66 0,0 0-66 16,76-9 67-16,2 0-67 0,-78 9 35 0,0 0-35 16,76-7 35-16,-4-1-35 0,-72 8 36 0,0 0-36 15,72-7 36-15,9 2-36 0,-81 5 33 0,0 0-33 16,83-7 34-16,4 3-34 0,-87 4 26 0,0 0-26 16,86-2 27-16,2 2-27 0,-88 0 21 0,0 0-21 0,94 0 21 15,1 0-21-15,-95 0 17 0,0 0-17 0,97-3 17 16,-9-2-17-16,-88 5 13 0,0 0-13 0,88-2 14 15,4 0-14-15,-92 2 12 0,0 0-12 0,87 0 12 16,-13 0-12-16,-74 0 14 0,0 0-14 0,72-3 15 16,0-4-15-16,-72 7 15 0,0 0-15 0,74-9 15 15,2 4-15-15,-76 5 13 0,0 0-13 0,74-3 14 16,-5 3-14-16,-69 0 12 0,0 0-12 0,64-4 13 16,-6 2-13-16,-58 2 11 0,0 0-11 0,53-3 11 15,-11-4-11-15,-42 7 8 0,0 0-8 0,34-5 9 16,-12 5-9-16,-22 0 7 0,0 0-7 0,18 0 7 0,-4 0-7 15,-14 0 8-15,0 0-8 0,11 0 8 0,-2 0-8 16,-9 0 8-16,0 0-8 0,15 0 8 0,14 0-8 16,-29 0 5-16,0 0-5 0,30 0 6 0,-9 5-6 15,0 2-757-15</inkml:trace>
  <inkml:trace contextRef="#ctx0" brushRef="#br0" timeOffset="147520.57">10458 9743 91 0,'0'0'0'0,"0"0"0"0,23 0 0 0,-23 0 12 15,0 0-12-15,25-3 13 0,6-6-13 0,-31 9 29 16,0 0-29-16,36-9 30 0,3 2-30 0,-39 7 39 16,0 0-39-16,37-12 40 0,-2 0-40 0,-35 12 33 0,0 0-33 15,33-9 34-15,3 6-34 0,-36 3 27 0,0 0-27 16,37-7 27-16,3 2-27 0,-40 5 20 0,0 0-20 16,41-12 21-16,3 3-21 0,-44 9 16 0,0 0-16 15,41-9 17-15,1 3-17 0,-42 6 11 0,0 0-11 16,44-7 12-16,5 5-12 0,-49 2 22 0,0 0-22 0,46-4 22 15,4-1-22-15,-50 5 26 0,0 0-26 0,45-5 26 16,-6 3-26-16,-39 2 29 0,0 0-29 0,41 0 29 16,-4-7-29-16,-37 7 26 0,0 0-26 0,35-5 26 15,0 5-26-15,-35 0 22 0,0 0-22 0,39 0 23 16,2 0-23-16,-41 0 20 0,0 0-20 0,39 0 20 16,1 0-20-16,-40 0 14 0,0 0-14 0,41 0 15 15,-4 0-15-15,-37 0 11 0,0 0-11 0,40-3 11 16,-4-2-11-16,-36 5 4 0,0 0-4 0,37-4 5 15,-6-1-5-15,-31 5 1 0,0 0-1 0,36-2 1 0,1 2-1 16,-37 0 0-16,0 0 0 0,44 2 0 0,2-4 0 16,-46 2 0-16,0 0 0 0,46-3 0 0,-6 1 0 15,-40 2 0-15,0 0 0 0,41 0 1 0,-6 2-1 16,-35-2 1-16,0 0-1 0,33 3 1 0,-3-1-1 16,-30-2 4-16,0 0-4 0,32 2 4 0,5 1-4 15,-37-3 8-15,0 0-8 0,39 2 9 0,-2-2-9 16,-37 0 9-16,0 0-9 0,35 0 10 0,6 2-10 0,-41-2 13 15,0 0-13-15,41 1 13 0,-4 6-13 0,-37-7 16 16,0 0-16-16,35 4 17 0,-3-1-17 0,-32-3 16 16,0 0-16-16,26 5 17 0,2-1-17 0,-28-4 7 0,0 0-7 15,27 8 7-15,-3 5-7 0,-24-13 1 0,0 0-1 16,27 6 2-16,3 0-2 0,-30-6 0 0,0 0 0 16,32 5 0-16,-1 5 0 0,-31-10-1 0,0 0 1 15,36 9-1-15,1-6 1 0,-37-3-2 0,0 0 2 16,40 4-1-16,1 3 1 0,-41-7-2 0,0 0 2 0,42 10-2 15,4-5 2-15,-46-5-3 0,0 0 3 0,48 7-2 16,1-5 2-16,-49-2-1 0,0 0 1 0,51 2-1 16,-1-4 1-16,-50 2-1 0,0 0 1 0,49-2-1 15,4 4 1-15,-53-2 0 0,0 0 0 0,49 3 0 16,6 1 0-16,-55-4 0 0,0 0 0 0,49 3 1 16,-3-6-1-16,-46 3 1 0,0 0-1 0,43-2 1 15,-3 0-1-15,-40 2 3 0,0 0-3 0,39 2 3 16,-4 5-3-16,-35-7 3 0,0 0-3 0,37 10 3 15,4-3-3-15,-41-7 3 0,0 0-3 0,37 6 3 0,0-5-3 16,-37-1 2-16,0 0-2 0,35 2 2 0,0 3-2 16,-35-5 1-16,0 0-1 0,36 5 2 0,4 1-2 15,-40-6 0-15,0 0 0 0,43 5 1 0,2-5-1 16,-45 0 0-16,0 0 0 0,45 0 0 0,-3-4 0 16,-42 4 0-16,0 0 0 0,42-1 0 0,4 2 0 15,-46-1 0-15,0 0 0 0,46 0 0 0,0-3 0 16,-46 3 1-16,0 0-1 0,46-2 2 0,-4 7-2 15,-42-5 4-15,0 0-4 0,42 6 4 0,2-6-4 0,-44 0 6 16,0 0-6-16,43-2 7 0,4 2-7 0,-47 0 7 16,0 0-7-16,50-4 8 0,1 1-8 0,-51 3 9 0,0 0-9 15,53-4 10-15,-4 3-10 0,-49 1 9 0,0 0-9 16,48-4 10-16,0-1-10 0,-48 5 9 16,0 0-9-16,42-3 10 0,2-3-10 0,-44 6 7 0,0 0-7 15,41-3 8-15,-1-1-8 0,-40 4 7 0,0 0-7 0,37-6 8 16,7 6-8-16,-44 0 2 0,0 0-2 0,41 0 2 15,-1-2-2-15,-40 2 0 0,0 0 0 0,37-2 0 16,4 0 0-16,-41 2-1 0,0 0 1 0,41 0 0 16,3-7 0-16,-44 7-1 0,0 0 1 0,42-5-1 15,2 2 1-15,-44 3-1 0,0 0 1 0,44-4 0 16,4-1 0-16,-48 5 0 0,0 0 0 0,47-7 0 16,1 2 0-16,-48 5 0 0,0 0 0 0,48-3 0 15,-4-1 0-15,-44 4 1 0,0 0-1 0,46 0 1 16,5 4-1-16,-51-4 2 0,0 0-2 0,54 3 2 15,8 0-2-15,-62-3 2 0,0 0-2 0,58 4 3 0,1-2-3 16,-59-2 1-16,0 0-1 0,58-2 2 0,-5-3-2 16,-53 5 1-16,0 0-1 0,51-2 1 0,0 2-1 15,-51 0 0-15,0 0 0 0,51 0 1 0,-3 0-1 16,-48 0 0-16,0 0 0 0,44-3 0 0,7 1 0 16,-51 2 0-16,0 0 0 0,46 2 0 0,-2 4 0 15,-44-6 0-15,0 0 0 0,41 9 0 0,-1-7 0 16,-40-2-1-16,0 0 1 0,41 2 0 0,-6 1 0 15,-35-3-1-15,0 0 1 0,39 5 0 0,1 0 0 0,-40-5-1 16,0 0 1-16,46 7 0 0,2-5 0 0,-48-2-1 16,0 0 1-16,42 2-1 0,-1 1 1 0,-41-3-1 15,0 0 1-15,39 5-1 0,-8-3 1 0,-31-2-1 16,0 0 1-16,34 4-1 0,6-3 1 0,-40-1-1 0,0 0 1 16,43 2 0-16,3 2 0 0,-46-4 0 0,0 0 0 15,44 1 0-15,3-1 0 0,-47 0 0 0,0 0 0 16,48 0 0-16,1 2 0 0,-49-2 1 0,0 0-1 15,51 0 1-15,1 0-1 0,-52 0 2 0,0 0-2 0,49 0 3 16,-5 0-3-16,-44 0 3 0,0 0-3 0,44 0 4 16,4 0-4-16,-48 0 5 0,0 0-5 0,51 0 5 15,0-2-5-15,-51 2 4 0,0 0-4 0,51-1 5 16,-3-5-5-16,-48 6 4 0,0 0-4 0,46-1 4 16,5-1-4-16,-51 2 3 0,0 0-3 0,51-2 4 15,-3 2-4-15,-48 0 2 0,0 0-2 0,46 0 3 16,5-2-3-16,-51 2 1 0,0 0-1 0,54-3 2 15,3 0-2-15,-57 3 0 0,0 0 0 0,53-4 0 16,-6 2 0-16,-47 2 0 0,0 0 0 0,46-3 0 0,0 1 0 16,-46 2 0-16,0 0 0 0,44-2 0 0,7 2 0 15,-51 0 0-15,0 0 0 0,52 0 0 0,-1 0 0 16,-51 0 0-16,0 0 0 0,51 0 0 0,-5 0 0 16,-46 0 0-16,0 0 0 0,44 0 0 0,-4 0 0 15,-40 0 0-15,0 0 0 0,41 0 0 0,0-1 0 16,-41 1 1-16,0 0-1 0,47-2 2 0,3 2-2 15,-50 0 4-15,0 0-4 0,51 2 4 0,2-1-4 0,-53-1 4 16,0 0-4-16,49 2 5 0,-5 3-5 0,-44-5 4 16,0 0-4-16,44 4 4 0,6-4-4 0,-50 0 1 15,0 0-1-15,51 2 2 0,2 1-2 0,-53-3 0 16,0 0 0-16,54 3 0 0,5-1 0 0,-59-2 0 16,0 0 0-16,54 0 0 0,-3 2 0 0,-51-2-1 0,0 0 1 15,48 3-1-15,1-1 1 0,-49-2-3 0,0 0 3 16,50 0-2-16,-1 0 2 0,-49 0-2 0,0 0 2 15,51 0-1-15,4-2 1 0,-55 2-1 0,0 0 1 0,56-3 0 16,1 1 0-16,-57 2 0 0,0 0 0 0,53 0 0 16,-4 4 0-16,-49-4 0 0,0 0 0 0,48 3 0 15,-6 1 0-15,-42-4 0 0,0 0 0 0,46 3 0 16,-4 1 0-16,-42-4 0 0,0 0 0 0,41 1 1 16,-6-2-1-16,-35 1 1 0,0 0-1 0,39-2 1 15,5 0-1-15,-44 2 0 0,0 0 0 0,42 0 0 16,-10 0 0-16,-32 0 0 0,0 0 0 0,32 2 0 15,8 5 0-15,-40-7-1 0,0 0 1 0,43 1 0 16,-4-2 0-16,-39 1-2 0,0 0 2 0,37-4-2 16,3 1 2-16,-40 3-4 0,0 0 4 0,36-2-4 0,-8 2 4 15,-28 0-6-15,0 0 6 0,30-2-5 0,10-3 5 16,-40 5-4-16,0 0 4 0,37-5-4 0,-5 3 4 16,-32 2-2-16,0 0 2 0,27-2-2 0,10-3 2 15,-37 5-1-15,0 0 1 0,40-3-1 0,-5 3 1 16,-35 0-1-16,0 0 1 0,34 2 0 0,-4-4 0 15,-30 2 0-15,0 0 0 0,30-2 0 0,3 4 0 0,-33-2 0 16,0 0 0-16,25 2 0 0,-2-4 0 0,-23 2 0 16,0 0 0-16,25-2 1 0,1 4-1 0,-26-2 1 15,0 0-1-15,25 2 2 0,-11-1-2 0,-14-1 1 16,0 0-1-16,9 0 2 0,-9 0-2 0,0 0 0 16,0 0 0-16,10-3 1 0,-10 3-1 0,0 0 0 15,0 0 0-15,11-2 0 0,-9-7 0 0,0 1-820 0</inkml:trace>
  <inkml:trace contextRef="#ctx0" brushRef="#br0" timeOffset="150820.54">8544 10518 169 0,'0'0'0'0,"0"0"0"0,20 9 0 15,-20-9 6-15,0 0-6 0,21 2 6 0,5-4-6 16,-26 2 33-16,0 0-33 0,29-3 34 0,-1-1-34 16,-28 4 26-16,0 0-26 0,30-2 27 0,5 2-27 15,-35 0 20-15,0 0-20 0,41 0 20 0,4 0-20 0,-45 0 16 16,0 0-16-16,46 2 17 0,-2 0-17 16,-44-2 11-16,0 0-11 0,46 5 11 0,-5-3-11 0,-41-2 8 15,0 0-8-15,46 1 9 0,7-2-9 0,-53 1 10 0,0 0-10 16,54-2 11-16,5-3-11 0,-59 5 15 0,0 0-15 15,59-2 16-15,3 0-16 0,-62 2 18 0,0 0-18 16,60 2 19-16,-5 5-19 0,-55-7 26 0,0 0-26 16,53 3 26-16,1 1-26 0,-54-4 34 0,0 0-34 15,55 2 35-15,7 1-35 0,-62-3 40 0,0 0-40 16,63 5 41-16,1 2-41 0,-64-7 24 0,0 0-24 16,58 5 25-16,2-1-25 0,-60-4 13 0,0 0-13 0,53 3 14 15,2-6-14-15,-55 3 14 0,0 0-14 0,54-2 14 16,6 0-14-16,-60 2 12 0,0 0-12 0,59-3 12 15,2 1-12-15,-61 2 6 0,0 0-6 0,60-3 7 16,2 1-7-16,-62 2 6 0,0 0-6 0,56 0 7 16,-8 5-7-16,-48-5 10 0,0 0-10 0,49 2 10 15,-3 3-10-15,-46-5 12 0,0 0-12 0,50 5 12 16,1 1-12-16,-51-6 15 0,0 0-15 0,47 6 16 16,3 1-16-16,-50-7 18 0,0 0-18 0,51 7 19 15,-2-5-19-15,-49-2 20 0,0 0-20 0,50 0 21 0,4 0-21 16,-54 0 19-16,0 0-19 0,59 0 20 0,4-3-20 15,-63 3 19-15,0 0-19 0,64-6 19 0,-3 1-19 16,-61 5 18-16,0 0-18 0,60-2 18 0,7-3-18 16,-67 5 15-16,0 0-15 0,67-5 15 0,11-4-15 15,-78 9 11-15,0 0-11 0,78-8 12 0,-1 1-12 16,-77 7 10-16,0 0-10 0,81-5 10 0,4-1-10 16,-85 6 8-16,0 0-8 0,83-3 8 0,0-7-8 15,-83 10 5-15,0 0-5 0,79-9 5 0,1 4-5 16,-80 5 4-16,0 0-4 0,81-5 4 0,5-1-4 0,-86 6 4 15,0 0-4-15,85-5 4 0,-2 0-4 0,-83 5 5 0,0 0-5 16,77-3 6-16,-6-1-6 0,-71 4 6 0,0 0-6 16,74-2 7-16,5 1-7 0,-79 1 8 0,0 0-8 15,82-2 9-15,-1 2-9 0,-81 0 8 0,0 0-8 16,77 0 9-16,-1-2-9 0,-76 2 10 0,0 0-10 16,78-2 10-16,3-3-10 0,-81 5 10 0,0 0-10 0,77-3 10 15,1-1-10-15,-78 4 11 0,0 0-11 0,76-3 12 16,0-2-12-16,-76 5 12 0,0 0-12 0,72-9 13 15,2 2-13-15,-74 7 10 0,0 0-10 0,76-9 10 16,0-4-10-16,-76 13 9 0,0 0-9 0,67-14 10 16,2 2-10-16,-69 12 9 0,0 0-9 0,67-9 9 15,-7 0-9-15,-60 9 6 0,0 0-6 0,54-7 6 16,-1 2-6-16,-53 5 7 0,0 0-7 0,41-5 7 16,-15 0-7-16,-26 5 10 0,0 0-10 0,18-2 10 15,-4 0-10-15,-14 2 12 0,0 0-12 0,9 0 12 16,-9 0-12-16,0 0 11 0,0 0-11 0,5 0 12 0,-5 0-12 15,0 0 9-15,0 0-9 0,0 0 10 0,9 0-10 16,-9 0 6-16,0 0-6 0,-9-1 7 0,-14-3-7 16,-3-3-1116-16</inkml:trace>
  <inkml:trace contextRef="#ctx0" brushRef="#br0" timeOffset="169304.57">14208 11257 225 0,'0'0'0'0,"0"0"0"0,0 0 0 15,0 0 8-15,0 0-8 0,0 0 9 0,0 0-9 16,0 0 41-16,0 0-41 0,0 0 42 0,27-1-42 16,-27 1 30-16,0 0-30 0,23-4 31 0,7 2-31 15,-30 2 42-15,0 0-42 0,31-5 42 0,3 2-42 16,-34 3 19-16,0 0-19 0,33-4 20 0,1 1-20 16,-34 3 23-16,0 0-23 0,40-4 24 0,10-1-24 15,-50 5 23-15,0 0-23 0,58-10 24 0,9-2-24 16,-67 12 21-16,0 0-21 0,67-14 21 0,2-2-21 0,-69 16 17 15,0 0-17-15,69-15 18 0,-2 1-18 0,-67 14 9 0,0 0-9 16,63-14 10-16,13 0-10 0,-76 14 8 0,0 0-8 16,67-9 9-16,-7-3-9 0,-60 12 4 0,0 0-4 15,53-8 4-15,-2 8-4 0,-51 0 5 0,0 0-5 16,51 1 5-16,6-1-5 0,-57 0 6 0,0 0-6 16,54-1 7-16,-1 1-7 0,-53 0 7 0,0 0-7 15,55 5 7-15,3-2-7 0,-58-3 9 0,0 0-9 0,55 2 9 16,-9 2-9-16,-46-4 11 0,0 0-11 0,40 6 11 15,-4 0-11-15,-36-6 12 0,0 0-12 0,37 8 12 16,3 1-12-16,-40-9 13 0,0 0-13 0,44 5 14 16,2-5-14-16,-46 0 12 0,0 0-12 0,48-2 13 15,1 1-13-15,-49 1 21 0,0 0-21 0,49 0 22 16,-6 0-22-16,-43 0 25 0,0 0-25 0,37 0 26 16,-5 0-26-16,-32 0 26 0,0 0-26 0,28-2 26 15,7 0-26-15,-35 2 23 0,0 0-23 0,32-3 24 16,-4 6-24-16,-28-3 19 0,0 0-19 0,30 2 19 15,5 0-19-15,-35-2 15 0,0 0-15 0,37-2 16 0,-5 0-16 16,-32 2 15-16,0 0-15 0,25-3 15 0,-6 3-15 16,-19 0 13-16,0 0-13 0,20 3 13 0,1 1-13 15,-21-4 13-15,0 0-13 0,23 5 14 0,1-2-14 16,-24-3 10-16,0 0-10 0,25 4 11 0,0 1-11 16,-25-5 10-16,0 0-10 0,26 7 10 0,4-2-10 15,-30-5 7-15,0 0-7 0,32 4 8 0,2-3-8 0,-34-1 6 16,0 0-6-16,30 2 6 0,-8 0-6 0,-22-2 6 15,0 0-6-15,18 1 6 0,1 1-6 0,-19-2 6 16,0 0-6-16,20 0 7 0,-2 0-7 0,-18 0 6 0,0 0-6 16,14 0 7-16,-4 0-7 0,-10 0 7 0,0 0-7 15,11 0 7-15,-2 0-7 0,-9 0 6 0,0 0-6 16,0 0 6-16,8 4-6 0,-8-4 6 0,0 0-6 16,0 0 6-16,0 0-6 0,0 0 4 0,0 0-4 15,6 0 4-15,-6 0-4 0,0 0 4 0,0 0-4 0,0 0 5 16,0 0-5-16,0 0 4 0,0 0-4 15,0 0 5-15,0 0-5 0,0 0 5 0,0 0-5 0,0 0 5 16,7 0-5-16,-7 0 6 0,0 0-6 0,0 0 6 16,0 0-6-16,0 0 5 0,0 0-5 0,0 0 5 15,0 0-5-15,0 0 8 0,0 0-8 0,0 0 8 16,0 0-8-16,0 0 10 0,0 0-10 0,0 0 10 16,0 0-10-16,0 0 11 0,0 0-11 0,0 0 12 15,0 0-12-15,0 0 13 0,0 0-13 0,0 0 13 16,0 0-13-16,0 0 12 0,0 0-12 0,0 0 13 15,0 0-13-15,0 0 9 0,0 0-9 0,0 0 10 0,0 0-10 16,0 0 9-16,0 0-9 0,0 0 9 0,0 0-9 16,0 0 6-16,0 0-6 0,0 0 6 0,0 0-6 15,0 0 3-15,0 0-3 0,0 0 4 0,0 0-4 16,0 0 3-16,0 0-3 0,0 0 3 0,0 0-3 16,0 0 2-16,0 0-2 0,0 0 2 0,0 0-2 15,0 0 1-15,0 0-1 0,7 0 2 0,-7 0-2 16,0 0 1-16,0 0-1 0,0 0 1 0,0 0-1 15,0 0 0-15,0 0 0 0,5 7 0 0,4 17 0 0,0 0-1144 16</inkml:trace>
  <inkml:trace contextRef="#ctx0" brushRef="#br0" timeOffset="171838.6">20731 11271 326 0,'0'0'0'0,"0"0"0"16,0 0 0-16,0 0 11 0,0 0-11 0,0 0 12 15,0 0-12-15,0 0 15 0,0 0-15 0,0 0 15 16,0 0-15-16,0 0 17 0,0 0-17 0,0 0 17 15,0 0-17-15,0 0 16 0,0 0-16 0,0 0 17 16,0 0-17-16,0 0 13 0,0 0-13 0,0 0 14 16,0-21-14-16,0 21 10 0,0 0-10 0,-5-7 11 0,1 2-11 15,4 5 11-15,0 0-11 0,0-8 11 0,0 8-11 16,0 0 12-16,0 0-12 0,-5-11 12 0,5 11-12 16,0 0 19-16,0 0-19 0,-2-10 19 0,2 3-19 15,0 7 21-15,0 0-21 0,0-7 22 0,0 7-22 16,0 0 20-16,0 0-20 0,4-12 21 0,1 3-21 15,-5 9 17-15,0 0-17 0,14-8 18 0,12-5-18 0,-26 13 13 16,0 0-13-16,36-8 13 0,8-1-13 16,-44 9 8-16,0 0-8 0,46-7 8 0,12-5-8 0,-58 12 5 15,0 0-5-15,58-7 5 0,0 2-5 0,-58 5 3 16,0 0-3-16,62-3 4 0,2-1-4 0,-64 4 1 16,0 0-1-16,68-2 1 0,6-1-1 0,-74 3 1 15,0 0-1-15,78-4 1 0,-6 3-1 0,-72 1 1 0,0 0-1 16,71-2 1-16,-4 0-1 0,-67 2 4 0,0 0-4 15,69-3 4-15,-2 3-4 0,-67 0 10 0,0 0-10 0,65 3 10 16,-1 6-10-16,-64-9 16 0,0 0-16 0,65 5 17 16,-2-1-17-16,-63-4 28 0,0 0-28 0,60 0 28 15,-5-4-28-15,-55 4 31 0,0 0-31 0,55-2 31 16,1-1-31-16,-56 3 38 0,0 0-38 0,51-4 38 16,-3 4-38-16,-48 0 46 0,0 0-46 0,46 4 46 15,3-4-46-15,-49 0 41 0,0 0-41 0,50 3 41 16,-3-3-41-16,-47 0 37 0,0 0-37 0,50 2 38 15,1 0-38-15,-51-2 29 0,0 0-29 0,56-2 30 16,1-3-30-16,-57 5 24 0,0 0-24 0,51-4 25 16,-11 4-25-16,-40 0 21 0,0 0-21 0,41 4 22 15,3-4-22-15,-44 0 19 0,0 0-19 0,44 0 19 16,-12 0-19-16,-32 0 14 0,0 0-14 0,33 3 14 16,13 1-14-16,-46-4 10 0,0 0-10 0,51 5 11 0,-1-5-11 15,-50 0 8-15,0 0-8 0,53 0 8 0,1 3-8 16,-54-3 7-16,0 0-7 0,53 4 8 0,-3 1-8 15,-50-5 6-15,0 0-6 0,47 5 6 0,1-3-6 0,-48-2 8 16,0 0-8-16,48 0 9 0,3 0-9 0,-51 0 10 16,0 0-10-16,51 2 11 0,-2 1-11 0,-49-3 14 15,0 0-14-15,46 4 14 0,-5-1-14 0,-41-3 15 16,0 0-15-16,37 2 15 0,-2-2-15 0,-35 0 13 0,0 0-13 16,39 0 14-16,7 3-14 0,-46-3 11 0,0 0-11 15,42 0 11-15,4 2-11 0,-46-2 10 0,0 0-10 16,47 2 10-16,5-4-10 0,-52 2 6 0,0 0-6 15,47-2 7-15,-8 2-7 0,-39 0 5 0,0 0-5 16,39-3 5-16,8 1-5 0,-47 2 3 0,0 0-3 0,48-2 3 16,-4 1-3-16,-44 1 1 0,0 0-1 0,43 0 2 15,11 0-2-15,-54 0 1 0,0 0-1 0,57 0 2 16,1-2-2-16,-58 2 1 0,0 0-1 0,51-2 1 16,-7-1-1-16,-44 3 1 0,0 0-1 0,42-2 2 15,10 0-2-15,-52 2 1 0,0 0-1 0,52-1 2 16,-4-1-2-16,-48 2 2 0,0 0-2 0,48-2 2 15,5-3-2-15,-53 5 2 0,0 0-2 0,44-2 2 16,-12 2-2-16,-32 0 2 0,0 0-2 0,33 0 3 16,15 2-3-16,-48-2 2 0,0 0-2 0,46 0 3 0,-13 0-3 15,-33 0 2-15,0 0-2 0,34 0 2 0,6-2-2 16,-40 2 2-16,0 0-2 0,41-2 3 0,-8 2-3 16,-33 0 2-16,0 0-2 0,39 0 3 0,7 0-3 15,-46 0 2-15,0 0-2 0,42 0 2 0,-17 0-2 16,-25 0 2-16,0 0-2 0,25 0 2 0,13-3-2 15,-38 3 2-15,0 0-2 0,37-3 3 0,-7 1-3 16,-30 2 1-16,0 0-1 0,30-2 2 0,7-3-2 0,-37 5 1 16,0 0-1-16,36-5 1 0,-8 3-1 0,-28 2 0 15,0 0 0-15,30-2 1 0,7-1-1 0,-37 3 0 16,0 0 0-16,39-7 1 0,-4 5-1 0,-35 2 1 16,0 0-1-16,32 0 1 0,-2 0-1 0,-30 0 1 15,0 0-1-15,32 0 1 0,3 0-1 0,-35 0 1 0,0 0-1 16,30-3 1-16,-5-1-1 0,-25 4 1 0,0 0-1 15,28 0 2-15,9 4-2 0,-37-4 2 0,0 0-2 16,40 3 2-16,-3-6-2 0,-37 3 2 0,0 0-2 0,41-4 3 16,5-1-3-16,-46 5 3 0,0 0-3 0,44-3 4 15,-14 3-4-15,-30 0 4 0,0 0-4 0,33 0 5 16,12 0-5-16,-45 0 4 0,0 0-4 0,42-4 4 16,-10 8-4-16,-32-4 2 0,0 0-2 0,35 3 3 15,11-1-3-15,-46-2 1 0,0 0-1 0,51 7 2 16,-5-4-2-16,-46-3 1 0,0 0-1 0,46 5 1 15,8 2-1-15,-54-7 1 0,0 0-1 0,51 4 1 16,-10 1-1-16,-41-5 1 0,0 0-1 0,44 0 1 16,14 3-1-16,-58-3 0 0,0 0 0 0,59 6 1 15,-8-3-1-15,-51-3 0 0,0 0 0 0,53 3 0 0,5-3 0 16,-58 0 0-16,0 0 0 0,51 2 0 0,-18 0 0 16,-33-2 0-16,0 0 0 0,36 2 0 0,10 3 0 15,-46-5 0-15,0 0 0 0,45 3 0 0,-11-3 0 16,-34 0 0-16,0 0 0 0,37 0 0 0,16 0 0 15,-53 0 0-15,0 0 0 0,55 0 0 0,-8 2 0 16,-47-2 0-16,0 0 0 0,44 2 0 0,-1-2 0 0,-43 0 0 16,0 0 0-16,40 0 1 0,6 0-1 0,-46 0 0 15,0 0 0-15,49 0 1 0,1-2-1 0,-50 2 0 16,0 0 0-16,49-2 1 0,-5 2-1 0,-44 0 0 16,0 0 0-16,50 0 0 0,13-3 0 0,-63 3 0 0,0 0 0 15,66-5 0-15,-1 1 0 0,-65 4 0 0,0 0 0 16,65-2 0-16,6-4 0 0,-71 6-1 0,0 0 1 15,70-6 0-15,6-2 0 0,-76 8-1 0,0 0 1 16,69-4 0-16,-13 1 0 0,-56 3-1 0,0 0 1 0,50-4 0 16,-1-1 0-16,-49 5 0 0,0 0 0 0,53-3 0 15,9 3 0-15,-62 0 0 0,0 0 0 0,60 3 0 16,-7 1 0-16,-53-4 0 0,0 0 0 0,47 5 0 16,-6-2 0-16,-41-3 0 0,0 0 0 0,37 9 0 15,-4-4 0-15,-33-5 0 0,0 0 0 0,30 7 0 16,-5-2 0-16,-25-5 0 0,0 0 0 0,25 7 0 15,1-5 0-15,-26-2 0 0,0 0 0 0,27 3 0 16,-4 1 0-16,-23-4 0 0,0 0 0 0,17 3 0 16,-1-1 0-16,-16-2-1 0,0 0 1 0,14 0-1 15,-1-2 1-15,-1 2-1337 0</inkml:trace>
  <inkml:trace contextRef="#ctx0" brushRef="#br0" timeOffset="179738.38">6110 11652 460 0,'0'0'0'0,"0"0"0"0,0 0 0 0,0 0 28 0,0 0-28 15,0 0 28-15,0 0-28 0,0 0 59 0,0 0-59 16,0 0 60-16,0 0-60 0,0 0 56 0,0 0-56 15,0 0 57-15,0 0-57 0,0 0 30 0,0 0-30 16,0 0 30-16,0 0-30 0,0 0 24 0,0 0-24 16,0 0 24-16,0 0-24 0,0 0 20 0,0 0-20 0,0 0 20 15,0 0-20-15,0 0 18 0,0 0-18 0,0 0 18 16,0 0-18-16,0 0 19 0,0 0-19 0,0 0 20 16,0 0-20-16,0 0 22 0,0 0-22 0,9 22 23 15,0-16-23-15,-9-6 24 0,0 0-24 0,5 6 24 16,4 1-24-16,-9-7 29 0,0 0-29 0,14 13 29 15,-2 4-29-15,-12-17 21 0,0 0-21 0,14 19 21 16,1-2-21-16,-15-17 17 0,0 0-17 0,12 12 17 16,2-5-17-16,-14-7 25 0,0 0-25 0,14 7 25 15,0 3-25-15,-14-10 18 0,0 0-18 0,13 9 18 0,1 0-18 16,-14-9 17-16,0 0-17 0,17 7 18 0,1-2-18 16,-18-5 19-16,0 0-19 0,16 7 19 0,-4-4-19 15,-12-3 20-15,0 0-20 0,9 9 20 0,9-4-20 16,-18-5 19-16,0 0-19 0,17 9 20 0,-1 1-20 15,-16-10 16-15,0 0-16 0,18 5 17 0,3 2-17 16,-21-7 18-16,0 0-18 0,19 5 18 0,3 2-18 16,-22-7 15-16,0 0-15 0,19 6 16 0,2-5-16 0,-21-1 13 15,0 0-13-15,23 6 14 0,3 2-14 16,-26-8 15-16,0 0-15 0,29 7 16 0,-3-9-16 0,-26 2 18 16,0 0-18-16,23 0 18 0,4 11-18 0,-27-11 17 15,0 0-17-15,24 7 18 0,6-2-18 0,-30-5 13 16,0 0-13-16,32 2 14 0,0-2-14 0,-32 0 13 0,0 0-13 15,31-2 14-15,1-3-14 0,-32 5 14 0,0 0-14 16,30-6 14-16,2 5-14 0,-32 1 12 0,0 0-12 0,33 0 13 16,6-7-13-16,-39 7 7 0,0 0-7 0,32-5 7 15,-4-2-7-15,-28 7 3 0,0 0-3 0,27-4 4 16,4-1-4-16,-31 5 1 0,0 0-1 0,29-9 2 16,1-1-2-16,-30 10 2 0,0 0-2 0,24-9 3 15,3 4-3-15,-27 5 3 0,0 0-3 0,26-3 3 16,1-2-3-16,-27 5 3 0,0 0-3 0,17-7 3 15,3 0-3-15,-20 7 2 0,0 0-2 0,17-6 3 16,1-2-3-16,-18 8 2 0,0 0-2 0,19-11 3 16,3 3-3-16,-22 8 1 0,0 0-1 0,23-9 2 15,3 0-2-15,-26 9 1 0,0 0-1 0,25-10 1 16,5 0-1-16,-30 10 1 0,0 0-1 0,31-9 2 0,1 2-2 16,-32 7 1-16,0 0-1 0,35-12 2 0,6-9-2 15,-41 21 1-15,0 0-1 0,41-15 2 0,-1-1-2 16,-40 16 0-16,0 0 0 0,41-9 1 0,-4-1-1 15,-37 10 0-15,0 0 0 0,37-9 1 0,2 4-1 16,-39 5 0-16,0 0 0 0,37-5 0 0,3 5 0 16,-40 0 0-16,0 0 0 0,44 5 0 0,2-1 0 15,-46-4 0-15,0 0 0 0,41 3 0 0,5-3 0 0,-46 0 0 16,0 0 0-16,44 0 0 0,-2 0 0 0,-42 0 0 16,0 0 0-16,44 0 0 0,-1 2 0 0,-43-2 0 15,0 0 0-15,40 3 0 0,-5-3 0 0,-35 0 0 0,0 0 0 16,36 0 0-16,-8 0 0 0,-28 0 0 0,0 0 0 15,26 0 0-15,-3 2 0 0,-23-2 0 0,0 0 0 16,21 4 1-16,-1-1-1 0,-20-3 0 0,0 0 0 16,21 3 1-16,-2 1-1 0,-19-4 0 0,0 0 0 0,18 3 1 15,-4-1-1-15,-14-2 1 0,0 0-1 0,12 4 1 16,3-4-1-16,-15 0 1 0,0 0-1 0,8 0 1 16,1 1-1-16,-9-1 0 0,0 0 0 0,11 4 1 15,3-1-1-15,-14-3 0 0,0 0 0 0,16 4 1 16,-2-1-1-16,-14-3 0 0,0 0 0 0,14 2 0 15,4-2 0-15,-18 0 0 0,0 0 0 0,17 3 0 16,-3 4 0-16,-14-7 0 0,0 0 0 0,13 9 0 16,1-6 0-16,-14-3 0 0,0 0 0 0,19 4 0 15,11 1 0-15,-30-5 0 0,0 0 0 0,28 5 0 16,-6 2 0-16,-22-7 0 0,0 0 0 0,24 5 1 0,3-3-1 16,-27-2 0-16,0 0 0 0,28 2 1 0,2 3-1 15,-30-5 0-15,0 0 0 0,26 7 1 0,3 0-1 16,-29-7 0-16,0 0 0 0,30 8 1 0,1-4-1 15,-31-4 0-15,0 0 0 0,29 3 1 0,6-1-1 16,-35-2 0-16,0 0 0 0,37 4 1 0,4-3-1 16,-41-1 1-16,0 0-1 0,44 4 1 0,-4-2-1 15,-40-2 1-15,0 0-1 0,41 0 1 0,-9 0-1 16,-32 0 1-16,0 0-1 0,31 1 2 0,-6 3-2 0,-25-4 0 16,0 0 0-16,26 0 1 0,4 0-1 0,-30 0 0 15,0 0 0-15,23 0 0 0,-5 0 0 0,-18 0 0 16,0 0 0-16,16 0 0 0,9 0 0 0,-25 0 0 15,0 0 0-15,28 0 0 0,0 1 0 0,-28-1 0 0,0 0 0 16,26 2 0-16,4-4 0 0,-30 2 0 0,0 0 0 16,29-1 0-16,-1 1 0 0,-28 0 0 0,0 0 0 15,26-4 0-15,-3 3 0 0,-23 1 0 0,0 0 0 0,21-2 0 16,2 0 0-16,-23 2 1 0,0 0-1 0,23 0 1 16,-3 0-1-16,-20 0 2 0,0 0-2 0,21 0 3 15,-3 0-3-15,-18 0 3 0,0 0-3 0,17 0 4 16,-3-2-4-16,-14 2 5 0,0 0-5 0,14-1 5 15,8-5-5-15,-22 6 4 0,0 0-4 0,19-1 5 16,2-1-5-16,-21 2 4 0,0 0-4 0,23 0 4 16,0 2-4-16,-23-2 3 0,0 0-3 0,23 1 3 15,-5-1-3-15,-18 0 2 0,0 0-2 0,19 0 3 16,11 0-3-16,-30 0 2 0,0 0-2 0,25 2 3 16,-4-2-3-16,-21 0 3 0,0 0-3 0,17 0 3 15,1 4-3-15,-18-4 2 0,0 0-2 0,16 0 2 0,2-4-2 16,-18 4 2-16,0 0-2 0,14-2 2 0,-7 2-2 15,-7 0 3-15,0 0-3 0,9 0 3 0,-1 0-3 16,-8 0 3-16,0 0-3 0,9 0 4 0,-4 0-4 16,-5 0 3-16,0 0-3 0,0 0 4 0,0 0-4 15,0 0 4-15,0 0-4 0,9 0 4 0,-9 0-4 16,0 0 3-16,0 0-3 0,0 0 4 0,0 0-4 16,0 0 3-16,0 0-3 0,0 0 3 0,9 0-3 0,-9 0 2 15,0 0-2-15,0 0 3 0,0 0-3 0,0 0 2 16,0 0-2-16,0 0 3 0,0 0-3 0,0 0 2 0,0 0-2 15,0 0 3-15,0 0-3 0,0 0 2 0,0 0-2 16,5 0 3-16,-5 0-3 0,0 0 2 0,0 0-2 16,0 0 3-16,0 0-3 0,0 0 1 0,0 0-1 15,0 0 2-15,0 0-2 0,0 0 0 0,0 0 0 0,0 0 1 16,0 0-1-16,0 0 0 0,0 0 0 0,0 0 0 16,0 0 0-16,0 0 0 0,0 0 0 0,9 0 0 15,-9 0 0-15,0 0-1 0,0 0 1 0,0 0 0 16,0 0 0-16,0 0-2 0,0 0 2 0,0 0-2 15,0 0 2-15,0 0-5 0,0 0 5 0,0 0-5 16,0 0 5-16,0 0-8 0,0 0 8 0,0 0-8 16,0 0 8-16,0 0-9 0,0 0 9 0,0 0-9 15,0 0 9-15,0 0-11 0,0 0 11 0,0 0-11 16,0 0 11-16,0 0-12 0,0 0 12 0,0 0-12 16,0 0 12-16,0 0-10 0,0 0 10 0,0 0-10 0,0 0 10 15,0 0-10-15,0 0 10 0,0 0-9 0,0 0 9 16,0 0-10-16,0 0 10 0,0 0-10 0,0 0 10 15,0 0-12-15,0 0 12 0,0 0-11 0,0 0 11 16,0 0-11-16,0 0 11 0,0 0-11 0,0 0 11 16,0 0-13-16,0 0 13 0,0 0-12 0,0 0 12 15,0 0-9-15,0 0 9 0,0 0-8 0,0 0 8 16,0 0-7-16,0 0 7 0,0 0-6 0,0 0 6 0,0 0-4 16,0 0 4-16,0 0-4 0,0 0 4 0,0 0-3 15,0 0 3-15,0 0-3 0,0 0 3 16,0 0-2-16,0 0 2 0,0 0-2 0,0 0 2 0,0 0-1 15,0 0 1-15,0 0-1 0,0 0 1 0,0 0 0 16,0 0 0-16,0 0 0 0,0 0 0 0,0 0 0 0,0 0 0 16,0 0 0-16,0 0 0 0,0 0 0 0,0 0 0 15,0 0 0-15,0 0 0 0,0 0 0 0,0 0 0 0,0 0 1 16,0 0-1-16,0 0 1 0,0 0-1 16,0 0 2-16,0 0-2 0,0 0 1 0,0 0-1 0,0 0 2 15,0 0-2-15,0 0 1 0,0 0-1 0,0 0 2 16,0 0-2-16,0 0 1 0,0 0-1 0,0 0 1 15,0 0-1-15,0 0 0 0,0 0 0 0,0 0 0 16,0 0 0-16,0 0 0 0,0 0 0 0,0 0 0 16,0 0 0-16,0 0 0 0,0 0 0 0,0 0 0 15,0 0 0-15,0 0 0 0,0 0 0 0,0 0 0 16,0 0 0-16,0 0 0 0,0 0 0 0,0 0 0 16,0 0 0-16,0 0 0 0,0 0 0 0,0 0 0 15,0 0 0-15,0 0 0 0,0 0 0 0,0 0 0 16,0 0 0-16,0 0 0 0,0 0 0 0,0 0 0 15,0 0 0-15,0 0 0 0,0 0 0 0,0 0 0 0,0 0 0 16,0 0 0-16,0 0 0 0,0 0 0 0,0 0 0 16,0 0 0-16,0 0 0 0,0 0 0 0,0 0 0 15,0 0-1-15,0 0 1 0,0 0 0 0,0 0 0 16,0 0-1-16,0 0 1 0,0 0 0 0,0 0 0 16,0 0-2-16,0 0 2 0,0 0-1 0,0 0 1 0,0 0-2 15,0 0 2-15,0 0-2 0,0 0 2 0,0 0-2 16,0 0 2-16,0 0-2 0,0 0 2 0,0 0-2 15,0 0 2-15,0 0-1 0,0 0 1 0,0 0-1 0,0 0 1 16,0 0-1-16,0 0 1 0,0 0-1 0,0 0 1 16,0 0-1-16,0 0 1 0,0 0-2 0,0 0 2 15,0 0-1-15,0 0 1 0,0 0-3 0,0 0 3 16,0 0-2-16,-17 0 2 0,2 0-1225 0</inkml:trace>
  <inkml:trace contextRef="#ctx0" brushRef="#br0" timeOffset="183121.35">14568 11790 348 0,'0'0'0'0,"0"0"0"0,0 0 0 0,0 0 6 0,0 0-6 16,0 0 7-16,0 0-7 0,0 0 36 0,0 0-36 16,18 5 37-16,-8-5-37 0,-10 0 54 0,0 0-54 15,13 2 54-15,1 0-54 0,-14-2 57 0,0 0-57 0,17 2 57 16,3-2-57-16,-20 0 40 0,0 0-40 0,21 0 40 15,-9 0-40-15,-12 0 28 0,0 0-28 0,16 0 28 16,5 0-28-16,-21 0 21 0,0 0-21 0,23 1 21 16,0 1-21-16,-23-2 22 0,0 0-22 0,27 4 23 15,1-4-23-15,-28 0 27 0,0 0-27 0,30 0 28 16,-4 0-28-16,-26 0 44 0,0 0-44 0,28 1 45 16,-1 1-45-16,-27-2 48 0,0 0-48 0,25 2 48 15,5 0-48-15,-30-2 42 0,0 0-42 0,24 5 43 16,-4-4-43-16,-20-1 32 0,0 0-32 0,21 4 33 15,9-1-33-15,-30-3 26 0,0 0-26 0,23 4 27 0,-6-4-27 16,-17 0 20-16,0 0-20 0,13 0 20 0,-3 0-20 16,-10 0 14-16,0 0-14 0,11 2 14 0,1-2-14 15,-12 0 10-15,0 0-10 0,13-2 10 0,-5 2-10 16,-8 0 12-16,0 0-12 0,0 0 13 0,9 0-13 16,-9 0 15-16,0 0-15 0,0 0 15 0,0 0-15 15,0 0 13-15,0 0-13 0,6 0 14 0,-6 0-14 0,0 0 13 16,0 0-13-16,12 0 13 0,-5 0-13 0,-7 0 11 15,0 0-11-15,7 0 12 0,2 0-12 0,-9 0 12 16,0 0-12-16,14 0 12 0,0 0-12 0,-14 0 11 16,0 0-11-16,11 0 11 0,-1 0-11 0,-10 0 10 15,0 0-10-15,14 0 11 0,2 0-11 0,-16 0 11 16,0 0-11-16,25 0 12 0,-2-4-12 0,-23 4 11 16,0 0-11-16,23-3 11 0,3 1-11 0,-26 2 8 0,0 0-8 15,27 0 9-15,-4-2-9 0,-23 2 10 0,0 0-10 16,23-1 10-16,-1-4-10 0,-22 5 9 0,0 0-9 15,23-2 10-15,-5 0-10 0,-18 2 6 0,0 0-6 0,19-2 7 16,-1-3-7-16,-18 5 5 0,0 0-5 0,14-5 5 16,-1 1-5-16,-13 4 3 0,0 0-3 0,12 0 3 15,2 0-3-15,-14 0 2 0,0 0-2 0,14 0 3 16,-5 0-3-16,-9 0 1 0,0 0-1 0,9 0 2 16,0 0-2-16,-9 0 1 0,0 0-1 0,10 0 2 15,2 0-2-15,-12 0 1 0,0 0-1 0,9-5 2 16,2 2-2-16,-11 3 1 0,0 0-1 0,9-2 1 15,5 0-1-15,-14 2 1 0,0 0-1 0,16 0 1 16,0-3-1-16,-16 3 0 0,0 0 0 0,21-4 1 16,0 1-1-16,-21 3 0 0,0 0 0 0,25-2 1 0,-4-3-1 15,-21 5 0-15,0 0 0 0,19-3 1 0,2-1-1 16,-21 4 0-16,0 0 0 0,20-3 1 0,-1-1-1 16,-19 4 1-16,0 0-1 0,21-2 1 0,6 1-1 15,-27 1 1-15,0 0-1 0,17-2 1 0,-2 2-1 16,-15 0 1-16,0 0-1 0,8 0 1 0,1 0-1 0,-9 0 0 15,0 0 0-15,9 0 1 0,5 0-1 0,-14 0 0 16,0 0 0-16,9-5 1 0,-9 5-1 0,0 0 0 16,0 0 0-16,10 2 1 0,-1-2-1 0,-9 0 0 0,0 0 0 15,9-2 1-15,-2 2-1 0,-7 0 0 0,0 0 0 16,0 0 0-16,11 2 0 0,-11-2 0 0,0 0 0 16,7-2 0-16,0 0 0 0,-7 2 0 0,0 0 0 15,0 0 0-15,9 0 0 0,-9 0 0 0,0 0 0 16,0 0 0-16,0 0 0 0,0 0 0 0,0 0 0 15,0 0 0-15,7 0 0 0,-7 0 0 0,0 0 0 0,0 0 0 16,0 0 0-16,0 0 0 0,0 0 0 0,0 0 0 16,7 0 0-16,-7 0 0 0,0 0 0 0,0 0 0 15,0 0 0-15,0 0 0 0,0 0 0 0,0 0 0 16,0 0 0-16,0 0 0 0,0 0 0 0,0 0 0 16,0 0 0-16,0 0 0 0,0 0 0 0,0 0 0 15,0 0 0-15,0 0 0 0,0 0 0 0,0 0 0 16,7 0 0-16,-7 0-1 0,0 0 1 0,0 0 0 15,0 0 0-15,0 0-1 0,0 0 1 0,0 0 0 16,0 0 0-16,0 0-1 0,0 0 1 0,0 0 0 0,0 0 0 16,0 0-1-16,0 0 1 0,0 0 0 0,7 0 0 15,-7 0-1-15,0 0 1 0,0 0 0 0,0 0 0 16,0 0 0-16,0 0 0 0,0 0 0 0,7 0 0 16,-7 0 0-16,0 0 0 0,0 0 0 0,9-5 0 15,-9 5 0-15,0 0 0 0,0 0 1 0,12-10-1 16,-12 10 0-16,0 0 0 0,11-2 1 0,-2 2-1 15,-9 0 0-15,0 0 0 0,8-4 1 0,1 3-1 0,-9 1 0 16,0 0 0-16,9-2 1 0,0 0-1 0,-9 2 0 16,0 0 0-16,7-2 0 0,5 2 0 0,-12 0 0 15,0 0 0-15,18 0 0 0,-4 0 0 0,-14 0 0 16,0 0 0-16,14 0 0 0,-5 0 0 0,-9 0-1 16,0 0 1-16,9 0 0 0,3 0 0 0,-12 0-2 0,0 0 2 15,9 0-1-15,1 0 1 0,-10 0-3 0,0 0 3 16,13 0-2-16,-8 0 2 0,-5 0-3 0,0 0 3 15,9 0-3-15,0 0 3 0,-9 0-2 0,0 0 2 0,10 0-2 16,8 0 2-16,-18 0-1 0,0 0 1 0,16 0-1 16,-6 0 1-16,-10 0-1 0,0 0 1 0,9 0 0 15,2 0 0-15,-11 0 0 0,0 0 0 0,12 0 0 16,1 0 0-16,-13 0 0 0,0 0 0 0,14 0 0 16,-6 0 0-16,-8 0 0 0,0 0 0 0,13 0 0 15,-3 0 0-15,-10 0 0 0,0 0 0 0,9 2 0 16,0 0 0-16,-9-2 0 0,0 0 0 0,12 2 0 15,1-2 0-15,-13 0 0 0,0 0 0 0,12 1 0 16,0 3 0-16,-12-4 0 0,0 0 0 0,7 2 0 16,2 1 0-16,-9-3 0 0,0 0 0 0,11 2 0 0,-2-2 0 15,-9 0 0-15,0 0 0 0,10 1 0 0,1 3 0 16,-11-4 0-16,0 0 0 0,12 2 0 0,1-2 0 16,-13 0 0-16,0 0 0 0,7 0 0 0,3 1 0 15,-10-1 0-15,0 0 0 0,14 0 0 0,0 0 0 16,-14 0 0-16,0 0 0 0,15 0 0 0,2 0 0 15,-17 0 0-15,0 0 0 0,14 2 0 0,-1 0 0 16,-13-2 0-16,0 0 0 0,5 2 1 0,4 1-1 0,-9-3 0 16,0 0 0-16,9 0 0 0,-1 0 0 0,-8 0 0 15,0 0 0-15,11 0 0 0,1 2 0 0,-12-2 0 0,0 0 0 16,9 1 0-16,-4 1 0 0,-5-2 0 0,0 0 0 16,9 0 0-16,9 0 0 0,-18 0 0 0,0 0 0 15,14 0 0-15,-2 0 0 0,-12 0 0 0,0 0 0 16,6 2 0-16,-6-2 0 0,0 0 0 0,0 0 0 15,12 5 0-15,-5-5 0 0,-7 0 0 0,0 0 0 0,7 2 0 16,2 0 0-16,-9-2 0 0,0 0 0 0,9 1 0 16,0 1 0-16,-9-2 0 0,0 0 0 15,8 0 0-15,3 0 0 0,-11 0-1 0,0 0 1 0,11 2 0 16,6 1 0-16,-17-3 0 0,0 0 0 0,18 0 0 16,-6 2 0-16,-12-2 0 0,0 0 0 0,13 2 0 15,1-1 0-15,-14-1 0 0,0 0 0 0,15 2 0 16,7 0 0-16,-22-2 0 0,0 0 0 0,17 3 0 15,1-3 0-15,-18 0 0 0,0 0 0 0,18 2 0 16,3 0 0-16,-21-2 0 0,0 0 0 0,24 0 0 16,-4 0 0-16,-20 0 0 0,0 0 0 0,21 2 0 0,4 4 0 15,-25-6 0-15,0 0 0 0,26 4 0 0,2-2 0 16,-28-2 0-16,0 0 0 0,27 0 0 0,-11 0 0 16,-16 0 0-16,0 0 0 0,14 1 1 0,0-1-1 15,-14 0 0-15,0 0 0 0,14 0 1 0,-2 0-1 16,-12 0 0-16,0 0 0 0,9 0 0 0,0 0 0 15,-9 0 0-15,0 0 0 0,14 0 0 0,-2 0 0 0,-12 0 0 16,0 0 0-16,13 0 0 0,-3 0 0 0,-10 0 0 16,0 0 0-16,11 0 0 0,1 0 0 0,-12 0 0 15,0 0 0-15,14 0 0 0,1 0 0 0,-15 0 0 16,0 0 0-16,17 0 1 0,3 0-1 0,-20 0 0 16,0 0 0-16,24 0 1 0,-1-1-1 0,-23 1 2 0,0 0-2 15,23-4 2-15,0 6-2 0,-23-2 2 0,0 0-2 16,27 0 3-16,4-2-3 0,-31 2 4 0,0 0-4 15,32-2 5-15,9-3-5 0,-41 5 5 0,0 0-5 0,35 0 6 16,2 0-6-16,-37 0 5 0,0 0-5 0,32 0 5 16,1-1-5-16,-33 1 5 0,0 0-5 0,39-4 6 15,-2 2-6-15,-37 2 2 0,0 0-2 0,41-3 2 16,-1 3-2-16,-40 0 0 0,0 0 0 0,44 3 1 16,0-3-1-16,-44 0 0 0,0 0 0 0,43 0 0 15,-1 0 0-15,-42 0 0 0,0 0 0 0,39 2 0 16,-13 0 0-16,-26-2 0 0,0 0 0 0,27 2 0 15,10-1 0-15,-37-1 0 0,0 0 0 0,37 0 1 16,-2 0-1-16,-35 0 1 0,0 0-1 0,32 0 2 16,1-1-2-16,-33 1 2 0,0 0-2 0,39-2 2 15,-4 2-2-15,-35 0 2 0,0 0-2 0,38 2 3 0,2-1-3 16,-40-1 3-16,0 0-3 0,35 0 3 0,-8 0-3 16,-27 0 3-16,0 0-3 0,30 2 4 0,10 1-4 15,-40-3 3-15,0 0-3 0,44 0 4 0,1-5-4 16,-45 5 5-16,0 0-5 0,45-3 5 0,0 1-5 15,-45 2 6-15,0 0-6 0,40-2 6 0,-1 2-6 16,-39 0 6-16,0 0-6 0,39 0 7 0,1-7-7 16,-40 7 1-16,0 0-1 0,29-3 1 0,-12 3-1 0,-17 0 0 15,0 0 0-15,14 2 0 0,2-4 0 0,-16 2-2 16,0 0 2-16,16-14-2 0,-4-17 2 0,-3 2-1344 16</inkml:trace>
  <inkml:trace contextRef="#ctx0" brushRef="#br0" timeOffset="209564.61">18999 12462 259 0,'0'0'0'0,"0"0"0"0,0 0 0 16,0 0 6-16,0 0-6 0,0 0 7 0,0 0-7 15,0 0 41-15,0 0-41 0,0 0 41 0,0 0-41 16,0 0 82-16,0 0-82 0,0 0 82 0,0 0-82 16,0 0 84-16,0 0-84 0,0 0 84 0,0 0-84 15,0 0 55-15,0 0-55 0,0 0 56 0,0 0-56 0,0 0 45 16,0 0-45-16,0 0 45 0,0 0-45 0,0 0 38 15,0 0-38-15,0 0 39 0,0 0-39 0,0 0 32 0,0 0-32 16,0 0 32-16,0 0-32 0,0 0 34 0,0 0-34 16,0 0 34-16,0 0-34 0,0 0 39 0,0 0-39 15,0 0 40-15,0 0-40 0,0 0 43 0,0 0-43 16,0 0 43-16,0 0-43 0,0 0 45 0,0 0-45 16,0 0 46-16,0 0-46 0,0 0 40 0,0 0-40 0,0 0 41 15,0 0-41-15,0 0 34 0,0 0-34 0,0 0 35 16,39 12-35-16,-39-12 30 0,0 0-30 0,28 7 30 15,7 1-30-15,-35-8 30 0,0 0-30 0,37 9 30 16,0-5-30-16,-37-4 25 0,0 0-25 0,39 5 26 16,2-2-26-16,-41-3 22 0,0 0-22 0,45 0 22 15,3 0-22-15,-48 0 18 0,0 0-18 0,48 0 18 16,-1 0-18-16,-47 0 14 0,0 0-14 0,46 0 15 16,0 0-15-16,-46 0 11 0,0 0-11 0,46 0 11 15,7 0-11-15,-53 0 13 0,0 0-13 0,51 0 13 16,2 0-13-16,-53 0 14 0,0 0-14 0,55-5 14 0,-2 3-14 15,-53 2 14-15,0 0-14 0,54-3 15 0,1-2-15 16,-55 5 11-16,0 0-11 0,60-6 12 0,5 3-12 16,-65 3 10-16,0 0-10 0,65-3 11 0,-3-1-11 15,-62 4 9-15,0 0-9 0,55-3 10 0,3 1-10 16,-58 2 7-16,0 0-7 0,56-5 8 0,4 1-8 16,-60 4 7-16,0 0-7 0,60-2 8 0,-1 1-8 15,-59 1 6-15,0 0-6 0,58 0 6 0,-4 0-6 0,-54 0 3 16,0 0-3-16,55 0 3 0,0 1-3 0,-55-1 3 15,0 0-3-15,60 2 4 0,5 0-4 0,-65-2 3 16,0 0-3-16,65 2 4 0,-6 3-4 0,-59-5 2 16,0 0-2-16,52 3 3 0,3-3-3 0,-55 0 1 15,0 0-1-15,57 2 2 0,-1 2-2 0,-56-4 1 0,0 0-1 16,56 3 2-16,4 0-2 0,-60-3 2 0,0 0-2 16,59 4 2-16,-6 1-2 0,-53-5 2 0,0 0-2 15,52 4 2-15,1 1-2 0,-53-5 3 0,0 0-3 16,60 3 4-16,4-10-4 0,-64 7 2 0,0 0-2 0,67-5 3 15,-2-2-3-15,-65 7 5 0,0 0-5 0,67-3 5 16,-3-2-5-16,-64 5 5 0,0 0-5 0,56-7 5 16,-6 1-5-16,-50 6 6 0,0 0-6 0,45-3 7 15,-2-2-7-15,-43 5 7 0,0 0-7 0,40-9 7 16,-6 0-7-16,-34 9 7 0,0 0-7 0,30-5 8 16,-2 0-8-16,-28 5 6 0,0 0-6 0,23-2 7 15,-4 2-7-15,-19 0 6 0,0 0-6 0,14-1 7 16,-3-3-7-16,-11 4 5 0,0 0-5 0,11-2 6 0,-11 2-6 15,0 0 5-15,0 0-5 0,10 0 6 0,-3 0-6 16,-7 0 6-16,0 0-6 0,0 0 6 0,7 0-6 16,-7 0 6-16,0 0-6 0,0 0 7 0,0 0-7 15,0 0 5-15,0 0-5 0,0 0 6 0,0 0-6 16,0 0 6-16,0 0-6 0,7-8 6 0,-7 8-6 16,0 0 5-16,0 0-5 0,0 0 5 0,0 0-5 15,0 0 3-15,0 0-3 0,0 0 3 0,0 0-3 16,0 0 2-16,0 0-2 0,0 0 3 0,0 0-3 0,0 0 1 15,0 0-1-15,0 0 1 0,0 0-1 0,0 0 0 16,0 0 0-16,0 0 1 0,-10-12-1 0,-1 0-1609 16</inkml:trace>
  <inkml:trace contextRef="#ctx0" brushRef="#br0" timeOffset="211405.45">24024 12226 863 0,'0'0'0'0,"0"0"0"0,0 0 0 0,0 0 16 16,0 0-16-16,30 18 16 0,-16-13-16 0,-14-5 42 15,0 0-42-15,27 7 43 0,20 7-43 0,-47-14 28 0,0 0-28 16,55 15 29-16,0-3-29 0,-55-12 11 0,0 0-11 16,58 12 11-16,2 1-11 0,-60-13 9 0,0 0-9 15,65 10 10-15,4 2-10 0,-69-12 7 0,0 0-7 16,70 10 7-16,3 1-7 0,-73-11 5 0,0 0-5 0,69 5 6 15,-8 2-6-15,-61-7 8 0,0 0-8 0,66 9 8 16,2-2-8-16,-68-7 8 0,0 0-8 0,71 5 9 16,0-2-9-16,-71-3 12 0,0 0-12 0,65 0 12 15,-2 0-12-15,-63 0 15 0,0 0-15 0,66 0 16 16,-5-5-16-16,-61 5 18 0,0 0-18 0,67-7 18 16,4 0-18-16,-71 7 18 0,0 0-18 0,67-3 18 15,-9 1-18-15,-58 2 20 0,0 0-20 0,57-3 20 16,-6 1-20-16,-51 2 19 0,0 0-19 0,51-2 19 15,4-1-19-15,-55 3 16 0,0 0-16 0,56 0 16 16,4 7-16-16,-60-7 14 0,0 0-14 0,63 6 14 0,-4 0-14 16,-59-6 9-16,0 0-9 0,60 3 9 0,1-3-9 15,-61 0 9-15,0 0-9 0,64 2 10 0,-1 1-10 16,-63-3 9-16,0 0-9 0,62 7 9 0,0-2-9 16,-62-5 9-16,0 0-9 0,58 7 9 0,-3-3-9 15,-55-4 7-15,0 0-7 0,56 3 7 0,4 4-7 16,-60-7 7-16,0 0-7 0,65 11 7 0,4-6-7 15,-69-5 10-15,0 0-10 0,65 3 10 0,-6-3-10 0,-59 0 12 16,0 0-12-16,58 0 12 0,-3 0-12 0,-55 0 17 16,0 0-17-16,54 0 17 0,3-2-17 0,-57 2 15 15,0 0-15-15,49-5 16 0,-8 0-16 0,-41 5 14 16,0 0-14-16,44-3 14 0,10 1-14 0,-54 2 14 16,0 0-14-16,52-2 15 0,-14 4-15 0,-38-2 14 0,0 0-14 15,44 3 15-15,11 3-15 0,-55-6 13 0,0 0-13 16,62 1 13-16,-4 3-13 0,-58-4 12 0,0 0-12 0,57 1 12 15,-1-1-12-15,-56 0 9 0,0 0-9 0,49 2 9 16,-12 2-9-16,-37-4 8 0,0 0-8 0,41 3 9 16,14 1-9-16,-55-4 7 0,0 0-7 0,51 1 7 15,-7-1-7-15,-44 0 7 0,0 0-7 0,42 4 7 16,4-3-7-16,-46-1 5 0,0 0-5 0,46 2 6 16,-5-2-6-16,-41 0 7 0,0 0-7 0,37 0 7 15,1 2-7-15,-38-2 7 0,0 0-7 0,39 2 8 16,0-1-8-16,-39-1 7 0,0 0-7 0,42 4 8 15,4-8-8-15,-46 4 7 0,0 0-7 0,44-3 8 16,0-1-8-16,-44 4 8 0,0 0-8 0,41-1 8 0,-4-4-8 16,-37 5 8-16,0 0-8 0,35-4 8 0,1 1-8 15,-36 3 8-15,0 0-8 0,33 0 8 0,-8-4-8 16,-25 4 8-16,0 0-8 0,28-2 8 0,14-3-8 16,-42 5 6-16,0 0-6 0,39-5 7 0,-16 3-7 15,-23 2 6-15,0 0-6 0,28-3 7 0,15-6-7 16,-43 9 5-16,0 0-5 0,40-7 6 0,-15 0-6 15,-25 7 6-15,0 0-6 0,28-3 6 0,11-2-6 0,-39 5 5 16,0 0-5-16,35-5 5 0,-10 3-5 0,-25 2 5 16,0 0-5-16,23-2 5 0,2-1-5 0,-25 3 4 15,0 0-4-15,28-4 5 0,2 2-5 0,-30 2 3 0,0 0-3 16,30-1 3-16,-2-1-3 0,-28 2 2 0,0 0-2 16,30 0 3-16,2-3-3 0,-32 3 2 0,0 0-2 15,30-2 2-15,-4 0-2 0,-26 2 2 0,0 0-2 16,30-2 3-16,9 2-3 0,-39 0 2 0,0 0-2 15,39 2 2-15,-8 2-2 0,-31-4 2 0,0 0-2 0,36 3 2 16,6-3-2-16,-42 0 2 0,0 0-2 0,42 0 3 16,-6 0-3-16,-36 0 1 0,0 0-1 0,40 2 1 15,18 1-1-15,-58-3 1 0,0 0-1 0,64 4 1 16,-4-1-1-16,-60-3 0 0,0 0 0 0,55 0 1 16,-11 4-1-16,-44-4 0 0,0 0 0 0,44 5 1 15,9 0-1-15,-53-5 0 0,0 0 0 0,51 3 0 16,-7-4 0-16,-44 1 0 0,0 0 0 0,44 0 0 15,4 5 0-15,-48-5 0 0,0 0 0 0,37 5 1 16,-14-3-1-16,-23-2 0 0,0 0 0 0,19 0 1 16,0 0-1-16,-19 0 0 0,0 0 0 0,18 1 1 0,-7 3-1 15,-11-4 0-15,0 0 0 0,7 3 0 0,-7-3 0 16,0 0 0-16,0 0 0 0,0 0 0 0,0 0 0 16,0 0-1-16,0 0 1 0,0 0 0 0,9 2 0 15,-9-2-3-15,0 0 3 0,0 0-2 0,-23 11 2 16,0 1-1484-16</inkml:trace>
  <inkml:trace contextRef="#ctx0" brushRef="#br0" timeOffset="-211442.16">16812 12938 315 0,'0'0'0'0,"0"0"0"16,0 0 0-16,0 0 13 0,0 0-13 0,0 0 13 16,0 0-13-16,0 0 42 0,0 0-42 0,8-18 42 15,-8 18-42-15,0 0 43 0,0 0-43 0,0 0 44 16,11-10-44-16,-11 10 53 0,0 0-53 0,7-5 54 15,0 1-54-15,-7 4 31 0,0 0-31 0,11-3 32 16,3-1-32-16,-14 4 28 0,0 0-28 0,25-1 29 16,10 1-29-16,-35 0 26 0,0 0-26 0,39 1 26 0,3 1-26 15,-42-2 24-15,0 0-24 0,41 4 25 0,3-1-25 16,-44-3 29-16,0 0-29 0,47 4 30 0,6-1-30 16,-53-3 28-16,0 0-28 0,58 2 28 0,6-2-28 15,-64 0 38-15,0 0-38 0,60 1 38 0,5 5-38 16,-65-6 39-16,0 0-39 0,69 8 40 0,-4 1-40 15,-65-9 40-15,0 0-40 0,58 12 41 0,-3 4-41 0,-55-16 37 16,0 0-37-16,56 15 38 0,8 3-38 0,-64-18 35 16,0 0-35-16,63 15 35 0,5-3-35 0,-68-12 33 15,0 0-33-15,67 9 34 0,5-6-34 0,-72-3 27 0,0 0-27 16,74 0 28-16,11-3-28 0,-85 3 26 0,0 0-26 16,83-7 26-16,-1-3-26 0,-82 10 22 0,0 0-22 15,89-14 23-15,9-2-23 0,-98 16 30 0,0 0-30 16,99-15 30-16,0-1-30 0,-99 16 31 0,0 0-31 15,99-16 31-15,1 3-31 0,-100 13 29 0,0 0-29 0,104-14 30 16,-5 0-30-16,-99 14 28 0,0 0-28 0,95-16 28 16,-3-1-28-16,-92 17 23 0,0 0-23 0,90-16 24 15,4 4-24-15,-94 12 21 0,0 0-21 0,82-10 21 16,-7 3-21-16,-75 7 17 0,0 0-17 0,70-7 17 16,-5 2-17-16,-65 5 14 0,0 0-14 0,69-2 15 15,-4 2-15-15,-65 0 12 0,0 0-12 0,69 0 13 16,0-2-13-16,-69 2 9 0,0 0-9 0,58-1 10 15,-7 1-10-15,-51 0 8 0,0 0-8 0,44 3 9 16,2 1-9-16,-46-4 8 0,0 0-8 0,46 3 9 16,0 2-9-16,-46-5 8 0,0 0-8 0,48 4 8 0,-6-1-8 15,-42-3 7-15,0 0-7 0,42 2 7 0,-3 0-7 16,-39-2 7-16,0 0-7 0,37 3 7 0,0 1-7 16,-37-4 5-16,0 0-5 0,35 3 6 0,-5 0-6 15,-30-3 6-15,0 0-6 0,32 4 6 0,3-1-6 16,-35-3 5-16,0 0-5 0,32 4 5 0,-4-2-5 15,-28-2 5-15,0 0-5 0,27 0 5 0,-1 1-5 16,-26-1 7-16,0 0-7 0,29 4 7 0,8-2-7 0,-37-2 7 16,0 0-7-16,33 0 7 0,-10 0-7 0,-23 0 7 15,0 0-7-15,16 1 8 0,9 1-8 0,-25-2 8 16,0 0-8-16,23 2 8 0,3-1-8 0,-26-1 6 16,0 0-6-16,25 0 7 0,-1 0-7 0,-24 0 5 0,0 0-5 15,27 0 6-15,1 0-6 0,-28 0 4 0,0 0-4 16,32 2 5-16,-4 0-5 0,-28-2 2 0,0 0-2 15,27 3 3-15,-1 1-3 0,-26-4 3 0,0 0-3 0,32 2 3 16,8-1-3-16,-40-1 2 0,0 0-2 0,43 5 3 16,-12 4-3-16,-31-9 3 0,0 0-3 0,32 11 3 15,10-1-3-15,-42-10 3 0,0 0-3 0,41 9 3 16,-4-4-3-16,-37-5 2 0,0 0-2 0,41 3 2 16,5 2-2-16,-46-5 1 0,0 0-1 0,51 7 2 15,0 0-2-15,-51-7 1 0,0 0-1 0,49 5 1 16,-1-1-1-16,-48-4 0 0,0 0 0 0,44 2 1 15,0 3-1-15,-44-5 0 0,0 0 0 0,48 5 1 16,5-5-1-16,-53 0 0 0,0 0 0 0,56-2 1 16,6 1-1-16,-62 1 0 0,0 0 0 0,63-2 1 0,4 0-1 15,-67 2 1-15,0 0-1 0,69-3 1 0,-4-3-1 16,-65 6 1-16,0 0-1 0,64-5 1 16,-1 2-1-16,-63 3 1 0,0 0-1 0,64-4 1 0,3 1-1 15,-67 3 1-15,0 0-1 0,65-4 1 0,-3 1-1 16,-62 3 1-16,0 0-1 0,58-2 1 0,2 2-1 15,-60 0 1-15,0 0-1 0,62 2 1 0,1 0-1 16,-63-2 0-16,0 0 0 0,62 0 1 0,3 0-1 0,-65 0 1 16,0 0-1-16,64 0 1 0,-10-2-1 0,-54 2 1 15,0 0-1-15,53-4 1 0,4 3-1 0,-57 1 0 16,0 0 0-16,56 0 1 0,-1 0-1 0,-55 0 1 0,0 0-1 16,53 1 1-16,0 1-1 0,-53-2 1 0,0 0-1 15,53 2 1-15,-7 0-1 0,-46-2 0 0,0 0 0 16,37 0 1-16,-7 0-1 0,-30 0 0 0,0 0 0 15,35 1 1-15,7 5-1 0,-42-6 0 0,0 0 0 16,41 3 1-16,-4-3-1 0,-37 0 0 0,0 0 0 0,39 0 1 16,8 0-1-16,-47 0 0 0,0 0 0 0,41-2 1 15,-15 1-1-15,-26 1 0 0,0 0 0 0,21 0 1 16,1 0-1-16,-22 0 1 0,0 0-1 0,23 0 1 16,-2 0-1-16,-21 0 1 0,0 0-1 0,23-2 2 15,0-2-2-15,-23 4 2 0,0 0-2 0,26-1 2 16,8 1-2-16,-34 0 3 0,0 0-3 0,40-2 3 15,6-3-3-15,-46 5 4 0,0 0-4 0,49-5 4 16,4 5-4-16,-53 0 3 0,0 0-3 0,51 3 3 16,-6-1-3-16,-45-2 2 0,0 0-2 0,44-2 3 0,10-1-3 15,-54 3 1-15,0 0-1 0,60 0 2 0,0 5-2 16,-60-5 0-16,0 0 0 0,64 3 1 0,3-5-1 16,-67 2 1-16,0 0-1 0,63-1 1 0,-3 1-1 15,-60 0 0-15,0 0 0 0,60-2 1 0,4-3-1 16,-64 5 0-16,0 0 0 0,61-5 1 0,5 1-1 15,-66 4 0-15,0 0 0 0,67-2 1 0,3 2-1 16,-70 0 0-16,0 0 0 0,69 4 1 0,-2 1-1 0,-67-5 0 16,0 0 0-16,65 5 0 0,2-3 0 0,-67-2 0 15,0 0 0-15,60 2 0 0,2 1 0 0,-62-3-2 16,0 0 2-16,50 2-1 0,-20-2 1 0,-30 0-5 16,0 0 5-16,21 0-4 0,-4 2 4 0,-17-2-7 15,0 0 7-15,13 0-7 0,-6 0 7 0,-7 0-16 16,0 0 16-16,0 0-15 0,9-2 15 0,-9 2-22 0,0 0 22 15,-13-29-21-15,-20-42 21 0,-1 1-1601 0</inkml:trace>
  <inkml:trace contextRef="#ctx0" brushRef="#br0" timeOffset="-202258.09">24250 13642 438 0,'0'0'0'0,"0"0"0"16,0 0 0-16,0 0 21 0,0 0-21 0,30-2 22 15,-16-1-22-15,-14 3 75 0,0 0-75 0,21-4 76 16,9-4-76-16,-30 8 81 0,0 0-81 0,32-4 81 16,-2 4-81-16,-30 0 49 0,0 0-49 0,35 0 49 15,11-7-49-15,-46 7 27 0,0 0-27 0,48-5 28 16,-4 5-28-16,-44 0 24 0,0 0-24 0,39-3 24 16,-4-3-24-16,-35 6 20 0,0 0-20 0,39-6 20 15,5-1-20-15,-44 7 18 0,0 0-18 0,46-6 19 16,-6 3-19-16,-40 3 18 0,0 0-18 0,44-3 18 0,2 1-18 15,-46 2 15-15,0 0-15 0,50-5 15 0,-3-1-15 16,-47 6 19-16,0 0-19 0,44-7 19 0,-8 6-19 16,-36 1 18-16,0 0-18 0,40 0 19 0,11 1-19 15,-51-1 20-15,0 0-20 0,51 2 20 0,-10-2-20 16,-41 0 21-16,0 0-21 0,42 4 22 0,6-3-22 16,-48-1 22-16,0 0-22 0,49 2 23 0,-1-4-23 15,-48 2 21-15,0 0-21 0,44-1 21 0,-3 1-21 16,-41 0 17-16,0 0-17 0,37 0 17 0,-2 0-17 0,-35 0 14 15,0 0-14-15,41 0 15 0,6 1-15 0,-47-1 16 16,0 0-16-16,48 4 17 0,-8-1-17 0,-40-3 16 0,0 0-16 16,43 4 17-16,10-1-17 0,-53-3 14 0,0 0-14 15,49 2 14-15,-10-2-14 0,-39 0 14 0,0 0-14 16,39 0 15-16,5-2-15 0,-44 2 13 0,0 0-13 16,40-1 13-16,-6-1-13 0,-34 2 13 0,0 0-13 0,35 0 14 15,6 3-14-15,-41-3 14 0,0 0-14 0,38 2 14 16,-4-2-14-16,-34 0 13 0,0 0-13 0,35 0 13 15,2 2-13-15,-37-2 11 0,0 0-11 0,37 0 12 16,-7 0-12-16,-30 0 10 0,0 0-10 0,30 0 11 16,7 0-11-16,-37 0 10 0,0 0-10 0,36 0 10 15,1-2-10-15,-37 2 8 0,0 0-8 0,33-3 8 16,1 1-8-16,-34 2 6 0,0 0-6 0,38-4 7 16,10 3-7-16,-48 1 5 0,0 0-5 0,46-2 5 15,0-2-5-15,-46 4 5 0,0 0-5 0,42-1 6 16,-10 2-6-16,-32-1 4 0,0 0-4 0,40 0 5 15,20-1-5-15,-60 1 4 0,0 0-4 0,67 0 4 0,2 1-4 16,-69-1 3-16,0 0-3 0,71 6 3 0,3-1-3 16,-74-5 3-16,0 0-3 0,74 3 4 0,-9-3-4 15,-65 0 4-15,0 0-4 0,64 2 4 0,-3 1-4 16,-61-3 4-16,0 0-4 0,55 4 4 0,-14-2-4 16,-41-2 6-16,0 0-6 0,39 0 7 0,12 1-7 15,-51-1 8-15,0 0-8 0,42 4 9 0,-19-2-9 0,-23-2 9 16,0 0-9-16,12 0 9 0,-5 0-9 0,-7 0 9 15,0 0-9-15,0 0 10 0,9 0-10 0,-9 0 10 16,0 0-10-16,0 0 11 0,9 0-11 0,-9 0 8 0,0 0-8 16,0 0 9-16,11 0-9 0,-11 0 3 15,0 0-3-15,1-7 4 0,-6-14-4 0,5 21 0 16,0 0 0-16,-25-47 0 0,-26-41 0 0,0 0-1401 0</inkml:trace>
  <inkml:trace contextRef="#ctx0" brushRef="#br0" timeOffset="-189369.95">18036 14120 180 0,'0'0'0'0,"0"0"0"0,0 0 0 16,0 0 10-16,0 0-10 0,0 0 10 0,0 0-10 15,0 0 37-15,0 0-37 0,0 0 38 0,0 0-38 16,0 0 64-16,0 0-64 0,0 0 65 0,0 0-65 0,0 0 76 16,0 0-76-16,0 0 76 0,0 0-76 0,0 0 51 15,0 0-51-15,0 0 52 0,0 0-52 0,0 0 50 0,0 0-50 16,0 0 50-16,0 0-50 0,0 0 45 16,0 0-45-16,0 0 45 0,0 0-45 0,0 0 45 0,0 0-45 15,0 0 46-15,0 0-46 0,0 0 43 0,0 0-43 16,26 17 43-16,-6-5-43 0,-20-12 38 0,0 0-38 0,31 17 39 15,6-3-39-15,-37-14 33 0,0 0-33 0,45 16 33 16,4-1-33-16,-49-15 32 0,0 0-32 0,49 18 32 16,1 1-32-16,-50-19 29 0,0 0-29 0,46 17 29 15,6-3-29-15,-52-14 22 0,0 0-22 0,57 10 22 16,-2-1-22-16,-55-9 27 0,0 0-27 0,56 7 27 16,4-2-27-16,-60-5 28 0,0 0-28 0,62 5 29 15,-6 0-29-15,-56-5 30 0,0 0-30 0,53 6 30 16,-2-3-30-16,-51-3 28 0,0 0-28 0,51 2 29 15,4-2-29-15,-55 0 24 0,0 0-24 0,58 1 25 16,1 3-25-16,-59-4 21 0,0 0-21 0,56 2 22 0,-8-4-22 16,-48 2 24-16,0 0-24 0,47-2 24 0,-3 2-24 15,-44 0 26-15,0 0-26 0,44 0 27 0,2-2-27 16,-46 2 24-16,0 0-24 0,46-3 24 0,3 0-24 16,-49 3 21-16,0 0-21 0,55-4 22 0,2 1-22 15,-57 3 19-15,0 0-19 0,56-4 20 0,-1 1-20 16,-55 3 16-16,0 0-16 0,56-4 16 0,1 3-16 15,-57 1 12-15,0 0-12 0,56-2 12 0,1-2-12 0,-57 4 9 16,0 0-9-16,58-3 9 0,5-2-9 0,-63 5 8 16,0 0-8-16,62-5 9 0,-6-6-9 0,-56 11 6 15,0 0-6-15,52-7 7 0,-5 0-7 0,-47 7 5 0,0 0-5 16,48-7 6-16,-2 2-6 0,-46 5 5 0,0 0-5 16,37-5 6-16,-6 0-6 0,-31 5 5 0,0 0-5 15,29-5 6-15,-5 1-6 0,-24 4 5 0,0 0-5 16,16-3 5-16,-3 1-5 0,-13 2 4 0,0 0-4 0,8-4 5 15,-8 4-5-15,0 0 3 0,0 0-3 0,9-1 4 16,-9 1-4-16,0 0 4 0,0 0-4 0,7 0 4 16,-7 0-4-16,0 0 5 0,0 0-5 0,0 0 6 15,7 0-6-15,-7 0 6 0,0 0-6 0,0 0 6 16,0 0-6-16,0 0 5 0,0 0-5 0,0 0 6 16,0 0-6-16,0 0 5 0,0 0-5 0,0 0 5 15,7 0-5-15,-7 0 5 0,0 0-5 0,0 0 5 16,0 0-5-16,0 0 3 0,0 0-3 0,0 0 4 15,0 0-4-15,0 0 1 0,0 0-1 0,0 0 2 16,0 0-2-16,0 0 0 0,0 0 0 0,7 5 0 16,-7-5 0-16,0 0-1 0,0 0 1 0,18 17 0 0,5 4 0 15,-23-21-12-15,0 0 12 0,23 23-12 0,-7-13 12 16,-16-10-29-16,0 0 29 0,12-2-29 0,1-15 29 16,-1-2-1469-16</inkml:trace>
  <inkml:trace contextRef="#ctx0" brushRef="#br0" timeOffset="-184841.1">22405 14168 247 0,'0'0'0'0,"0"0"0"0,0 0 0 0,0 0 3 16,0 0-3-16,0 0 3 0,0 0-3 0,0 0 24 0,0 0-24 15,0 0 24-15,0 0-24 0,0 0 55 0,0 0-55 16,0 0 56-16,0 0-56 0,0 0 46 0,0 0-46 16,0 0 46-16,0 0-46 0,0 0 35 0,0 0-35 15,0 0 36-15,0 0-36 0,0 0 28 0,0 0-28 16,0 0 28-16,0 0-28 0,0 0 28 0,0 0-28 0,0 0 28 16,0 0-28-16,0 0 31 0,0 0-31 0,0 0 31 15,0 0-31-15,0 0 29 0,0 0-29 0,0 0 29 16,0 0-29-16,0 0 28 0,0 0-28 0,0 0 28 15,0 0-28-15,0 0 26 0,0 0-26 0,0 0 26 16,0 0-26-16,0 0 23 0,0 0-23 0,0 0 23 16,0 0-23-16,0 0 28 0,0 0-28 0,0 0 28 15,0 0-28-15,0 0 29 0,0 0-29 0,0 0 30 16,0 0-30-16,0 0 30 0,0 0-30 0,0 0 31 16,0 0-31-16,0 0 26 0,0 0-26 0,0 0 26 15,0 0-26-15,0 0 20 0,0 0-20 0,0 0 21 0,0 0-21 16,0 0 16-16,0 0-16 0,0 0 17 0,0 0-17 15,0 0 13-15,0 0-13 0,0 0 14 0,0 0-14 16,0 0 10-16,0 0-10 0,0 0 11 0,0 0-11 16,0 0 11-16,0 0-11 0,0 0 11 0,19 2-11 15,-19-2 12-15,0 0-12 0,0 0 12 0,13 8-12 16,-13-8 13-16,0 0-13 0,12 7 13 0,4 0-13 16,-16-7 12-16,0 0-12 0,12 7 12 0,4 2-12 15,-16-9 11-15,0 0-11 0,16 9 11 0,-2-4-11 0,-14-5 12 16,0 0-12-16,16 5 12 0,5-3-12 0,-21-2 11 15,0 0-11-15,23 3 11 0,-5-1-11 0,-18-2 9 0,0 0-9 16,17 0 9-16,1 0-9 0,-18 0 11 0,0 0-11 16,19 0 12-16,-1 0-12 0,-18 0 11 0,0 0-11 15,14 2 11-15,-2 1-11 0,-12-3 6 0,0 0-6 0,18 2 7 16,5 1-7-16,-23-3 7 0,0 0-7 0,23 2 8 16,-7-2-8-16,-16 0 7 0,0 0-7 0,16 2 7 15,-6 3-7-15,-10-5 7 0,0 0-7 0,14 7 8 16,4-2-8-16,-18-5 10 0,0 0-10 0,16 3 11 15,-2-1-11-15,-14-2 10 0,0 0-10 0,16 2 11 16,5 1-11-16,-21-3 10 0,0 0-10 0,21 0 10 16,-5 4-10-16,-16-4 11 0,0 0-11 0,14 3 12 15,-1 3-12-15,-13-6 12 0,0 0-12 0,14 0 13 16,5 3-13-16,-19-3 11 0,0 0-11 0,23 3 12 16,0 1-12-16,-23-4 11 0,0 0-11 0,23 2 11 15,-4-2-11-15,-19 0 8 0,0 0-8 0,21 0 9 16,6 1-9-16,-27-1 7 0,0 0-7 0,28 0 7 0,6 0-7 15,-34 0 7-15,0 0-7 0,31 2 7 0,-6 0-7 16,-25-2 5-16,0 0-5 0,23 0 6 0,3 0-6 16,-26 0 5-16,0 0-5 0,27 0 6 0,-2 0-6 15,-25 0 6-15,0 0-6 0,24 0 6 0,5 0-6 16,-29 0 6-16,0 0-6 0,24 0 7 0,-4 0-7 16,-20 0 6-16,0 0-6 0,19-2 7 0,4-1-7 0,-23 3 7 15,0 0-7-15,23-4 7 0,-2 2-7 0,-21 2 7 16,0 0-7-16,18-1 7 0,-2-1-7 0,-16 2 7 15,0 0-7-15,15-2 8 0,3 2-8 0,-18 0 6 16,0 0-6-16,21 0 7 0,9-1-7 0,-30 1 7 16,0 0-7-16,27 0 8 0,-4 0-8 0,-23 0 6 0,0 0-6 15,16-4 7-15,3 2-7 0,-19 2 7 0,0 0-7 16,21-1 7-16,0-1-7 0,-21 2 4 0,0 0-4 16,20 0 5-16,-4 2-5 0,-16-2 3 0,0 0-3 0,17 1 3 15,6-1-3-15,-23 0 1 0,0 0-1 0,25 0 2 16,0 2-2-16,-25-2 1 0,0 0-1 0,22 4 1 15,-2-4-1-15,-20 0 0 0,0 0 0 0,23-4 1 16,7 2-1-16,-30 2 0 0,0 0 0 0,32 0 1 16,-3 0-1-16,-29 0 0 0,0 0 0 0,29 0 1 15,1 0-1-15,-30 0 1 0,0 0-1 0,28 0 1 16,-5 0-1-16,-23 0 2 0,0 0-2 0,21 0 2 16,0 0-2-16,-21 0 2 0,0 0-2 0,21-1 3 15,-3-1-3-15,-18 2 3 0,0 0-3 0,18 0 4 16,6 0-4-16,-24 0 2 0,0 0-2 0,25 0 3 0,-4 0-3 15,-21 0 2-15,0 0-2 0,21 0 2 0,4-2-2 16,-25 2 2-16,0 0-2 0,27-2 2 0,1-1-2 16,-28 3 2-16,0 0-2 0,26-2 2 0,-5 0-2 15,-21 2 3-15,0 0-3 0,25-3 3 0,7 1-3 16,-32 2 2-16,0 0-2 0,32-3 3 0,-4 1-3 16,-28 2 2-16,0 0-2 0,19 0 3 0,2 0-3 15,-21 0 2-15,0 0-2 0,25 0 3 0,3-2-3 0,-28 2 1 16,0 0-1-16,27-3 2 0,-8 1-2 0,-19 2 1 15,0 0-1-15,23-5 1 0,2 2-1 0,-25 3 1 16,0 0-1-16,24-4 1 0,-4 1-1 0,-20 3 1 0,0 0-1 16,21-2 2-16,5 0-2 0,-26 2 1 0,0 0-1 15,27-2 2-15,-1 2-2 0,-26 0 2 0,0 0-2 16,27 0 2-16,1-1-2 0,-28 1 2 0,0 0-2 16,25-2 2-16,-6-3-2 0,-19 5 1 0,0 0-1 0,18-4 1 15,-2 1-1-15,-16 3 1 0,0 0-1 0,14 0 1 16,-2-4-1-16,-12 4 2 0,0 0-2 0,12-1 2 15,1-1-2-15,-13 2 1 0,0 0-1 0,14-2 1 16,0 0-1-16,-14 2 2 0,0 0-2 0,14-1 2 16,-1 1-2-16,-13 0 1 0,0 0-1 0,10-4 2 15,1 3-2-15,-11 1 1 0,0 0-1 0,12-2 2 16,4 0-2-16,-16 2 1 0,0 0-1 0,18-2 2 16,-1 1-2-16,-17 1 1 0,0 0-1 0,16 0 2 15,2-4-2-15,-18 4 0 0,0 0 0 0,17 0 1 16,1 0-1-16,-18 0 0 0,0 0 0 0,19 0 1 0,3-2-1 15,-22 2 1-15,0 0-1 0,21-3 1 0,-2-1-1 16,-19 4 1-16,0 0-1 0,18 0 2 0,-4-3-2 16,-14 3 1-16,0 0-1 0,12-2 1 0,2 1-1 15,-14 1 1-15,0 0-1 0,9-2 1 0,-9 2-1 16,0 0 0-16,0 0 0 0,11-4 1 0,-2 4-1 16,-9 0 1-16,0 0-1 0,12 0 1 0,-3 0-1 15,-9 0 0-15,0 0 0 0,9-5 1 0,1 3-1 16,-10 2 0-16,0 0 0 0,11 0 0 0,3 0 0 0,-14 0 0 15,0 0 0-15,16 0 0 0,0-1 0 0,-16 1 0 16,0 0 0-16,14-4 0 0,-4 4 0 0,-10 0-1 16,0 0 1-16,9 0 0 0,0 0 0 0,-9 0-2 0,0 0 2 15,9 0-2-15,0-3 2 0,-9 3-3 0,0 0 3 16,7-4-3-16,-7 4 3 0,0 0-4 0,0 0 4 16,7-1-4-16,-7 1 4 0,0 0-7 0,0 0 7 15,0 0-7-15,0 0 7 0,0 0-8 0,0 0 8 16,0 0-8-16,7-2 8 0,-7 2-10 0,0 0 10 0,0 0-10 15,0 0 10-15,0 0-12 0,0 0 12 0,0 0-11 16,0 0 11-16,0 0-11 0,0 0 11 0,0 0-11 16,0 0 11-16,0 0-11 0,0 0 11 0,0 0-10 15,0 0 10-15,0 0-10 0,0 0 10 0,0 0-10 16,0 0 10-16,0 0-10 0,0 0 10 0,0 0-9 16,0 0 9-16,0 0-13 0,0 0 13 0,0 0-12 15,0 0 12-15,0 0-16 0,0 0 16 0,1-7-15 16,3-10 15-16,0-1-1338 0</inkml:trace>
  <inkml:trace contextRef="#ctx0" brushRef="#br0" timeOffset="-183087.87">26046 14142 572 0,'0'0'0'0,"0"0"0"16,0 0 0-16,0 0 18 0,0 0-18 0,0 0 19 16,0 0-19-16,0 0 45 0,0 0-45 0,0 0 45 15,0 0-45-15,0 0 46 0,0 0-46 0,7 0 46 16,-7 0-46-16,0 0 45 0,0 0-45 0,0 0 45 15,0 0-45-15,0 0 38 0,0 0-38 0,0 0 39 16,0 0-39-16,0 0 33 0,0 0-33 0,0 0 33 16,0 0-33-16,0 0 29 0,0 0-29 0,0 0 30 0,7 0-30 15,-7 0 24-15,0 0-24 0,0 0 25 0,0 0-25 16,0 0 21-16,0 0-21 0,0 0 22 0,7 0-22 16,-7 0 29-16,0 0-29 0,0 0 29 0,10 0-29 15,-10 0 33-15,0 0-33 0,9 0 34 0,5 0-34 16,-14 0 33-16,0 0-33 0,23 0 34 0,11 0-34 15,-34 0 31-15,0 0-31 0,35 0 31 0,-1 0-31 0,-34 0 25 16,0 0-25-16,37 2 26 0,7 1-26 0,-44-3 22 16,0 0-22-16,44 2 23 0,-4-2-23 0,-40 0 18 15,0 0-18-15,41 0 18 0,5 0-18 0,-46 0 13 0,0 0-13 16,46 0 13-16,-8 0-13 0,-38 0 11 0,0 0-11 16,39 0 11-16,12-2-11 0,-51 2 8 0,0 0-8 15,52-3 9-15,-10 1-9 0,-42 2 8 0,0 0-8 0,42 0 8 16,6 0-8-16,-48 0 11 0,0 0-11 0,40 0 11 15,-8 0-11-15,-32 0 14 0,0 0-14 0,32 0 14 16,8 2-14-16,-40-2 15 0,0 0-15 0,37 2 15 16,-3-4-15-16,-34 2 12 0,0 0-12 0,34-2 12 15,3 2-12-15,-37 0 11 0,0 0-11 0,35 0 11 16,-7 0-11-16,-28 0 8 0,0 0-8 0,30 0 9 16,9 2-9-16,-39-2 11 0,0 0-11 0,35 2 11 15,-8-4-11-15,-27 2 12 0,0 0-12 0,21-2 13 16,-2 2-13-16,-19 0 11 0,0 0-11 0,18 0 12 15,-4 2-12-15,-14-2 13 0,0 0-13 0,16 2 13 16,0-2-13-16,-16 0 12 0,0 0-12 0,14 0 12 0,-5 0-12 16,-9 0 9-16,0 0-9 0,8 0 10 0,1 0-10 15,-9 0 8-15,0 0-8 0,7 0 9 0,-7 0-9 16,0 0 7-16,0 0-7 0,0 0 7 0,7-2-7 16,-7 2 5-16,0 0-5 0,0 0 6 0,0 0-6 15,0 0 2-15,0 0-2 0,0 0 3 0,0 0-3 16,0 0 1-16,0 0-1 0,-8-2 2 0,-3 2-2 15,11 0 0-15,0 0 0 0,-16 0 0 0,-5-5 0 0,21 5 0 16,0 0 0-16,-28-4 0 0,-4 1 0 0,32 3-2 16,0 0 2-16,-39-3-1 0,-10-1 1 15,49 4-5-15,0 0 5 0,-50-2-4 0,1 1 4 0,49 1-9 16,0 0 9-16,-48-2-8 0,2 2 8 0,46 0-13 16,0 0 13-16,-49 0-12 0,-4 2 12 0,53-2-17 15,0 0 17-15,-55 3-16 0,3-1 16 0,52-2-16 0,0 0 16 16,-55 2-15-16,0 1 15 0,55-3-16 0,0 0 16 15,-51 2-15-15,5-2 15 0,46 0-14 0,0 0 14 16,-44 0-13-16,2 1 13 0,42-1-16 0,0 0 16 0,-41 0-16 16,6 0 16-16,35 0-16 0,0 0 16 0,-32 0-16 15,4 0 16-15,28 0-16 0,0 0 16 0,-28 0-16 16,-4 0 16-16,32 0-16 0,0 0 16 0,-28 2-16 16,3 0 16-16,25-2-16 0,0 0 16 0,-21 2-16 15,1 1 16-15,20-3-14 0,0 0 14 0,-17 0-14 16,6 2 14-16,11-2-13 0,0 0 13 0,-9 2-13 15,1-2 13-15,8 0-11 0,0 0 11 0,-7 0-11 16,7 0 11-16,0 0-8 0,0 0 8 0,0 0-7 16,-7 0 7-16,7 0-6 0,0 0 6 0,0 0-6 0,0 0 6 15,0 0-4-15,0 0 4 0,0 0-3 0,-8 0 3 16,8 0-3-16,0 0 3 0,0 0-2 0,0 0 2 16,0 0-2-16,0 0 2 0,9 1-2 0,14 1 2 15,-23-2-2-15,0 0 2 0,41 2-2 0,10 1 2 16,-51-3-1-16,0 0 1 0,60 2 0 0,5-2 0 15,-65 0 0-15,0 0 0 0,71 0 0 0,10 0 0 16,-81 0 0-16,0 0 0 0,88-2 0 0,6-1 0 0,-94 3 0 16,0 0 0-16,93-4 0 0,2 1 0 0,-95 3 1 15,0 0-1-15,94-2 1 0,1-5-1 0,-95 7 4 16,0 0-4-16,92-5 4 0,-11 5-4 0,-81 0 11 16,0 0-11-16,72 0 11 0,-1 3-11 0,-71-3 16 0,0 0-16 15,61 4 17-15,-15-6-17 0,-46 2 7 0,0 0-7 16,36-22 8-16,-8-28-8 0,2 1-1136 0</inkml:trace>
  <inkml:trace contextRef="#ctx0" brushRef="#br0" timeOffset="-173061.72">17732 15302 203 0,'0'0'0'0,"0"0"0"0,0 0 0 16,0 0 0-16,0 0 0 0,0 0 0 15,-23 0 0-15,23 0 4 0,0 0-4 0,-7 0 5 0,7 0-5 16,0 0 23-16,0 0-23 0,-8 0 24 0,8 0-24 16,0 0 53-16,0 0-53 0,0 0 53 0,-7 0-53 15,7 0 42-15,0 0-42 0,0 0 42 0,0 0-42 16,0 0 46-16,0 0-46 0,0 0 46 0,-8 0-46 16,8 0 50-16,0 0-50 0,0 0 50 0,0 0-50 15,0 0 52-15,0 0-52 0,0 0 52 0,0 0-52 16,0 0 70-16,0 0-70 0,0 0 70 0,0 0-70 0,0 0 67 15,0 0-67-15,0 0 68 0,0 0-68 0,0 0 62 16,0 0-62-16,0 0 63 0,13 1-63 0,-13-1 55 16,0 0-55-16,16 2 56 0,10 2-56 0,-26-4 52 0,0 0-52 15,35 3 52-15,8 0-52 0,-43-3 40 0,0 0-40 16,44 4 40-16,-4-1-40 0,-40-3 30 0,0 0-30 16,41 4 31-16,0-1-31 0,-41-3 22 0,0 0-22 0,40 5 23 15,1 2-23-15,-41-7 29 0,0 0-29 0,40 6 29 16,3-3-29-16,-43-3 30 0,0 0-30 0,47 4 30 15,-1-1-30-15,-46-3 28 0,0 0-28 0,48 3 29 16,-2-1-29-16,-46-2 25 0,0 0-25 0,40 0 25 16,-6 0-25-16,-34 0 19 0,0 0-19 0,33 2 20 15,-1-2-20-15,-32 0 18 0,0 0-18 0,37 0 18 16,4 3-18-16,-41-3 17 0,0 0-17 0,42 4 17 16,-3 1-17-16,-39-5 14 0,0 0-14 0,37 5 15 15,5-3-15-15,-42-2 14 0,0 0-14 0,44 0 15 16,-3 0-15-16,-41 0 13 0,0 0-13 0,39 0 13 0,-1-4-13 15,-38 4 13-15,0 0-13 0,43-5 14 0,3 0-14 16,-46 5 10-16,0 0-10 0,47-5 11 0,6 0-11 16,-53 5 8-16,0 0-8 0,57-5 8 0,-1-1-8 15,-56 6 6-15,0 0-6 0,55-5 7 0,1 0-7 16,-56 5 5-16,0 0-5 0,57-5 5 0,1 0-5 16,-58 5 4-16,0 0-4 0,56-4 4 0,4 1-4 0,-60 3 3 15,0 0-3-15,57-4 4 0,4-1-4 0,-61 5 3 16,0 0-3-16,60-9 3 0,-3 2-3 0,-57 7 1 15,0 0-1-15,54-7 1 0,-1-1-1 0,-53 8 0 16,0 0 0-16,51-11 1 0,1 3-1 0,-52 8 0 16,0 0 0-16,49-9 0 0,4 2 0 0,-53 7 0 15,0 0 0-15,51-5 0 0,-3 2 0 0,-48 3 0 0,0 0 0 16,44-4 0-16,-4-1 0 0,-40 5 0 16,0 0 0-16,41-7 0 0,0-2 0 0,-41 9 0 0,0 0 0 15,40-7 0-15,-1 4 0 0,-39 3 0 0,0 0 0 16,37-3 0-16,-5-3 0 0,-32 6-1 0,0 0 1 0,33-8 0 15,-1-1 0-15,-32 9 0 0,0 0 0 0,28-5 0 16,-7 3 0-16,-21 2 0 0,0 0 0 0,20-3 0 16,1-3 0-16,-21 6 0 0,0 0 0 0,23-5 0 15,-4 4 0-15,-19 1 0 0,0 0 0 0,18 0 0 16,-2 1 0-16,-16-1 0 0,0 0 0 0,12 0 0 16,-3-1 0-16,-9 1 0 0,0 0 0 0,11-2 0 15,3 2 0-15,-14 0 0 0,0 0 0 0,14 0 1 16,-4 0-1-16,-10 0 1 0,0 0-1 0,13 0 1 15,-5 0-1-15,-8 0 1 0,0 0-1 0,9 0 2 0,-9 0-2 16,0 0 2-16,0 0-2 0,11 0 2 0,-11 0-2 16,0 0 2-16,0 0-2 0,12 0 3 0,-12 0-3 15,0 0 2-15,0 0-2 0,9 0 2 0,0 0-2 16,-9 0 2-16,0 0-2 0,0 0 2 0,5 3-2 16,-5-3 2-16,0 0-2 0,0 0 2 0,0 0-2 15,0 0 2-15,0 0-2 0,9 4 3 0,-9-4-3 16,0 0 3-16,0 0-3 0,0 0 3 0,9 0-3 0,-9 0 3 15,0 0-3-15,0 0 3 0,0 0-3 0,0 0 3 16,0 0-3-16,0 0 4 0,5 0-4 0,-5 0 3 16,0 0-3-16,0 0 3 0,0 0-3 0,0 0 3 0,0 0-3 15,0 0 3-15,7 0-3 0,-7 0 2 0,0 0-2 16,0 0 3-16,0 0-3 0,0 0 3 0,0 0-3 16,0 0 3-16,7 0-3 0,-7 0 2 0,0 0-2 15,0 0 2-15,0 0-2 0,0 0 1 0,0 0-1 0,0 0 2 16,7 0-2-16,-7 0 0 0,0 0 0 0,0 0 1 15,0 0-1-15,0 0 0 0,0 0 0 0,0 0 0 16,0 0 0-16,0 0-1557 0</inkml:trace>
  <inkml:trace contextRef="#ctx0" brushRef="#br0" timeOffset="-170954.17">24682 15142 404 0,'0'0'0'0,"0"0"0"0,0 0 0 15,0 0 20-15,0 0-20 0,0 0 20 0,0 0-20 16,0 0 85-16,0 0-85 0,0 0 86 0,0 0-86 16,0 0 109-16,0 0-109 0,0 0 110 0,0 0-110 15,0 0 82-15,0 0-82 0,0 0 82 0,0 0-82 16,0 0 58-16,0 0-58 0,0 0 58 0,0 0-58 15,0 0 42-15,0 0-42 0,0 0 43 0,0 0-43 16,0 0 43-16,0 0-43 0,0 0 43 0,28 0-43 16,-28 0 41-16,0 0-41 0,25 11 41 0,7 3-41 0,-32-14 40 15,0 0-40-15,35 13 41 0,-1-2-41 0,-34-11 37 16,0 0-37-16,37 9 37 0,10 3-37 0,-47-12 29 16,0 0-29-16,51 12 30 0,-1-4-30 0,-50-8 24 0,0 0-24 15,49 9 25-15,-8-2-25 0,-41-7 21 0,0 0-21 16,42 3 22-16,6 1-22 0,-48-4 17 0,0 0-17 0,51 5 17 15,-2 2-17-15,-49-7 14 0,0 0-14 0,55 7 15 16,8-5-15-16,-63-2 12 0,0 0-12 0,66-2 13 16,-6-3-13-16,-60 5 13 0,0 0-13 0,56-5 13 15,4 5-13-15,-60 0 13 0,0 0-13 0,64-2 14 16,3-2-14-16,-67 4 10 0,0 0-10 0,70-1 11 16,4-1-11-16,-74 2 11 0,0 0-11 0,71-2 12 15,-9 0-12-15,-62 2 10 0,0 0-10 0,61-1 11 16,5 2-11-16,-66-1 10 0,0 0-10 0,67 4 10 15,-6-1-10-15,-61-3 9 0,0 0-9 0,60 2 10 16,-9-2-10-16,-51 0 7 0,0 0-7 0,46 0 8 16,-2 2-8-16,-44-2 6 0,0 0-6 0,46-2 7 0,-2-1-7 15,-44 3 5-15,0 0-5 0,43-2 5 16,-6 2-5-16,-37 0 4 0,0 0-4 0,39 2 4 16,10-1-4-16,-49-1 4 0,0 0-4 0,40 4 5 0,-17-2-5 15,-23-2 4-15,0 0-4 0,23 5 4 0,16 2-4 16,-39-7 3-16,0 0-3 0,39 7 4 0,-6-2-4 15,-33-5 3-15,0 0-3 0,27 3 3 0,3 1-3 0,-30-4 3 16,0 0-3-16,32 3 3 0,1-1-3 0,-33-2 4 16,0 0-4-16,30 0 4 0,-3 0-4 0,-27 0 4 15,0 0-4-15,28 2 5 0,9 1-5 0,-37-3 5 16,0 0-5-16,37 4 5 0,-2-1-5 0,-35-3 5 0,0 0-5 16,35 2 6-16,6-2-6 0,-41 0 5 0,0 0-5 15,39 1 5-15,-4 3-5 0,-35-4 6 0,0 0-6 16,39 2 7-16,10-2-7 0,-49 0 8 0,0 0-8 15,53 0 9-15,2 0-9 0,-55 0 8 0,0 0-8 16,55 1 9-16,5 1-9 0,-60-2 6 0,0 0-6 0,56 2 6 16,-8-6-6-16,-48 4 4 0,0 0-4 0,47-5 4 15,4 0-4-15,-51 5 2 0,0 0-2 0,57-3 3 16,3-3-3-16,-60 6 1 0,0 0-1 0,62-7 2 16,-4 2-2-16,-58 5 1 0,0 0-1 0,60-3 2 15,-2-1-2-15,-58 4 0 0,0 0 0 0,56-1 1 16,1-1-1-16,-57 2 0 0,0 0 0 0,55 0 0 15,-1 0 0-15,-54 0 0 0,0 0 0 0,57-2 0 16,3-5 0-16,-60 7 0 0,0 0 0 0,54-8 0 16,-8 4 0-16,-46 4-1 0,0 0 1 0,44-3 0 15,0 1 0-15,-44 2-1 0,0 0 1 0,44 0 0 0,-3 0 0 16,-41 0-1-16,0 0 1 0,37 0 0 0,-5 0 0 16,-32 0-1-16,0 0 1 0,37 0-1 0,9-2 1 15,-46 2-1-15,0 0 1 0,42-3 0 16,-15 1 0-16,-27 2 0 0,0 0 0 0,28 0 0 0,12 0 0 15,-40 0 0-15,0 0 0 0,39 0 0 0,-2 0 0 16,-37 0 0-16,0 0 0 0,39 0 0 0,10 0 0 16,-49 0-1-16,0 0 1 0,51 2 0 0,-6-1 0 15,-45-1-1-15,0 0 1 0,38 4 0 0,5-1 0 16,-43-3-1-16,0 0 1 0,42 4-1 0,-7-1 1 0,-35-3-2 16,0 0 2-16,39 5-1 0,12-1 1 0,-51-4-1 0,0 0 1 15,50 3 0-15,-10 1 0 0,-40-4-1 0,0 0 1 16,43 2 0-16,13-4 0 0,-56 2-1 0,0 0 1 15,58-4 0-15,-10-3 0 0,-48 7 0 0,0 0 0 0,42-6 0 16,2 6 0-16,-44 0 0 0,0 0 0 0,44-2 0 16,-3-2 0-16,-41 4 0 0,0 0 0 0,44-1 0 15,11-1 0-15,-55 2 0 0,0 0 0 0,54 0 0 16,1 3 0-16,-55-3 0 0,0 0 0 0,48 2 0 16,-6-4 0-16,-42 2 0 0,0 0 0 0,46-1 0 15,7 2 0-15,-53-1 0 0,0 0 0 0,51 2 0 16,-12 0 0-16,-39-2 0 0,0 0 0 0,37 0 0 15,2-4 0-15,-39 4 0 0,0 0 0 0,40-1 0 16,-5-1 0-16,-35 2 0 0,0 0 0 0,34 0 0 16,-8 0 0-16,-26 0 0 0,0 0 0 0,27 0 0 15,3 0 0-15,-30 0 0 0,0 0 0 0,26 0 0 16,-6 0 0-16,-20 0-1 0,0 0 1 0,17 0 0 0,1 0 0 16,-18 0-2-16,0 0 2 0,16 0-2 0,-4-2 2 15,-12 2-6-15,0 0 6 0,11-3-6 0,-4-1 6 16,-7 4-13-16,0 0 13 0,-5-15-12 0,-20-22 12 15,0 1-1492-15</inkml:trace>
  <inkml:trace contextRef="#ctx0" brushRef="#br0" timeOffset="-168573.87">8229 15696 113 0,'0'0'0'0,"0"0"0"15,0 0 0-15,0 0 4 0,0 0-4 0,19-10 5 0,-3 5-5 16,-16 5 12-16,0 0-12 0,14-4 12 0,5 4-12 15,-19 0 22-15,0 0-22 0,23-3 22 0,2 3-22 16,-25 0 30-16,0 0-30 0,28 0 31 0,4-2-31 16,-32 2 22-16,0 0-22 0,28-4 22 0,6 6-22 15,-34-2 18-15,0 0-18 0,31 2 18 0,6 3-18 16,-37-5 36-16,0 0-36 0,36 4 37 0,-3 4-37 16,-33-8 39-16,0 0-39 0,36 12 39 0,-1 0-39 0,-35-12 37 15,0 0-37-15,33 13 38 0,-1-10-38 0,-32-3 30 16,0 0-30-16,34 5 31 0,4 0-31 0,-38-5 33 0,0 0-33 15,41 4 33-15,0-4-33 0,-41 0 24 0,0 0-24 16,44 2 25-16,-4 3-25 0,-40-5 17 0,0 0-17 16,35 0 17-16,-3-5-17 0,-32 5 6 0,0 0-6 15,28-4 7-15,4 4-7 0,-32 0 4 0,0 0-4 16,30 4 4-16,2 1-4 0,-32-5 3 0,0 0-3 16,37 2 3-16,0-1-3 0,-37-1 5 0,0 0-5 0,44 5 5 15,0 2-5-15,-44-7 7 0,0 0-7 0,46 9 8 16,0-5-8-16,-46-4 9 0,0 0-9 0,49 3 10 15,1-3-10-15,-50 0 15 0,0 0-15 0,49 2 15 16,0 1-15-16,-49-3 18 0,0 0-18 0,50 2 19 16,10-4-19-16,-60 2 20 0,0 0-20 0,58-3 21 15,0-1-21-15,-58 4 20 0,0 0-20 0,55-1 20 16,-6-3-20-16,-49 4 21 0,0 0-21 0,46-3 21 16,0-1-21-16,-46 4 19 0,0 0-19 0,48-3 20 0,3 1-20 15,-51 2 18-15,0 0-18 0,49-4 19 0,2 3-19 16,-51 1 20-16,0 0-20 0,53-4 20 0,0 1-20 15,-53 3 19-15,0 0-19 0,55-12 19 0,-9 0-19 16,-46 12 12-16,0 0-12 0,40-13 13 0,4-4-13 16,-44 17 9-16,0 0-9 0,46-14 9 0,4 4-9 15,-50 10 8-15,0 0-8 0,42-7 9 0,-3-2-9 16,-39 9 7-16,0 0-7 0,33-3 8 0,8-4-8 16,-41 7 7-16,0 0-7 0,39-3 8 0,-8 1-8 15,-31 2 8-15,0 0-8 0,34-4 8 0,8 3-8 0,-42 1 8 16,0 0-8-16,43-2 8 0,-3-2-8 0,-40 4 6 0,0 0-6 15,37-1 7-15,2 1-7 0,-39 0 4 0,0 0-4 16,41-4 5-16,-4 2-5 0,-37 2 3 0,0 0-3 16,35-1 4-16,-3 2-4 0,-32-1 2 0,0 0-2 15,24 6 3-15,6-5-3 0,-30-1 3 0,0 0-3 0,29 2 3 16,1-2-3-16,-30 0 5 0,0 0-5 0,31 2 5 16,1 5-5-16,-32-7 5 0,0 0-5 0,32 3 6 15,0 2-6-15,-32-5 6 0,0 0-6 0,35 6 7 16,5-1-7-16,-40-5 5 0,0 0-5 0,41 7 6 15,5 3-6-15,-46-10 6 0,0 0-6 0,44 7 6 16,7 3-6-16,-51-10 5 0,0 0-5 0,49 11 5 16,1-3-5-16,-50-8 4 0,0 0-4 0,58 7 4 15,2-1-4-15,-60-6 3 0,0 0-3 0,64 1 4 16,-3 3-4-16,-61-4 4 0,0 0-4 0,60 2 4 16,-5-4-4-16,-55 2 4 0,0 0-4 0,53 0 5 15,2 7-5-15,-55-7 4 0,0 0-4 0,58 3 4 0,2-1-4 16,-60-2 4-16,0 0-4 0,61 0 5 0,-6 0-5 15,-55 0 6-15,0 0-6 0,50 0 6 0,-1-2-6 16,-49 2 6-16,0 0-6 0,46-3 7 0,-9-6-7 16,-37 9 7-16,0 0-7 0,35-3 7 0,-8-1-7 15,-27 4 7-15,0 0-7 0,22-3 8 0,-4-3-8 16,-18 6 7-16,0 0-7 0,11-6 8 0,-11 6-8 0,0 0 7 16,0 0-7-16,7-4 8 0,-7 4-8 0,0 0 4 15,0 0-4-15,0 0 5 0,0 0-5 0,0 0 2 16,0 0-2-16,0-10 2 0,-9-18-2 0,2-3-1108 15</inkml:trace>
  <inkml:trace contextRef="#ctx0" brushRef="#br0" timeOffset="-164006.03">5943 16331 203 0,'0'0'0'0,"0"0"0"0,0 0 0 16,0 0 0-16,0 0 0 0,0 0 1 0,0 0-1 16,0 0-93-16</inkml:trace>
  <inkml:trace contextRef="#ctx0" brushRef="#br0" timeOffset="-162371.95">5934 16324 505 0,'0'0'0'0,"0"0"0"0,0 0 0 0,0 0 45 0,0 0-45 16,0 0 45-16,0 0-45 0,0 0 96 0,0 0-96 16,0 0 96-16,0 0-96 0,0 0 76 0,0 0-76 15,0 0 76-15,0 0-76 0,0 0 53 0,0 0-53 0,0 0 54 16,0 0-54-16,0 0 36 0,0 0-36 0,0 0 37 16,0 0-37-16,0 0 28 0,0 0-28 0,0 0 28 15,0 0-28-15,0 0 20 0,0 0-20 0,0 0 21 16,0 0-21-16,0 0 14 0,0 0-14 0,0 0 14 15,0 0-14-15,0 0 6 0,0 0-6 0,0 0 6 16,0 0-6-16,0 0 2 0,0 0-2 0,0 0 3 16,0 0-3-16,0 0 1 0,0 0-1 0,0 0 1 15,28 7-1-15,-28-7 0 0,0 0 0 0,26 12 0 16,6 1 0-16,-32-13 0 0,0 0 0 0,32 10 0 16,3-3 0-16,-35-7 0 0,0 0 0 0,37 7 0 15,-1 0 0-15,-36-7 1 0,0 0-1 0,37 7 1 0,0 1-1 16,-37-8 3-16,0 0-3 0,44 9 3 0,0-2-3 15,-44-7 6-15,0 0-6 0,42 7 7 0,2 0-7 16,-44-7 10-16,0 0-10 0,41 7 11 0,-4 0-11 16,-37-7 13-16,0 0-13 0,44 6 13 0,5 0-13 15,-49-6 14-15,0 0-14 0,51 3 15 0,4 2-15 0,-55-5 17 16,0 0-17-16,58 5 17 0,1-1-17 0,-59-4 17 16,0 0-17-16,60 0 17 0,-2-2-17 0,-58 2 15 15,0 0-15-15,58-2 15 0,0 2-15 0,-58 0 13 16,0 0-13-16,58 2 14 0,-8 0-14 0,-50-2 15 0,0 0-15 15,51 0 16-15,-2-7-16 0,-49 7 17 0,0 0-17 16,53-9 18-16,-2 2-18 0,-51 7 15 0,0 0-15 16,53-6 16-16,2-1-16 0,-55 7 15 0,0 0-15 15,51-4 16-15,-3 6-16 0,-48-2 13 0,0 0-13 0,47 5 14 16,1-1-14-16,-48-4 12 0,0 0-12 0,49 0 13 16,1-2-13-16,-50 2 11 0,0 0-11 0,51-2 11 15,-7 2-11-15,-44 0 10 0,0 0-10 0,49 2 10 16,8-2-10-16,-57 0 11 0,0 0-11 0,56 0 11 15,-8 3-11-15,-48-3 10 0,0 0-10 0,48 4 11 16,-6 1-11-16,-42-5 8 0,0 0-8 0,44 5 9 16,-3-3-9-16,-41-2 7 0,0 0-7 0,40 2 7 15,9 3-7-15,-49-5 7 0,0 0-7 0,46 5 7 16,-2-3-7-16,-44-2 3 0,0 0-3 0,38 1 4 16,-3 3-4-16,-35-4 2 0,0 0-2 0,32 2 2 0,-6-2-2 15,-26 0 1-15,0 0-1 0,25 0 1 0,1 3-1 16,-26-3 0-16,0 0 0 0,23 2 1 0,7-2-1 15,-30 0 0-15,0 0 0 0,32 0 1 0,5 2-1 16,-37-2 1-16,0 0-1 0,40 0 1 0,5-4-1 16,-45 4 1-16,0 0-1 0,47-3 1 0,1-6-1 15,-48 9 1-15,0 0-1 0,46-9 1 0,3 2-1 16,-49 7 1-16,0 0-1 0,46-5 2 0,3 0-2 16,-49 5 2-16,0 0-2 0,46-5 2 0,2 0-2 0,-48 5 2 15,0 0-2-15,46-6 3 0,8 1-3 0,-54 5 3 16,0 0-3-16,55-3 4 0,0-1-4 0,-55 4 4 15,0 0-4-15,47-5 4 0,-1-2-4 0,-46 7 3 0,0 0-3 16,50-7 3-16,1 0-3 0,-51 7 2 0,0 0-2 16,56-7 3-16,4 0-3 0,-60 7 2 0,0 0-2 15,58-6 2-15,1-1-2 0,-59 7 1 0,0 0-1 16,51-6 1-16,2 1-1 0,-53 5 1 0,0 0-1 0,51-3 2 16,2-1-2-16,-53 4 0 0,0 0 0 0,54-1 1 15,-4-1-1-15,-50 2 0 0,0 0 0 0,49-2 0 16,-8-1 0-16,-41 3 0 0,0 0 0 0,40 0 1 15,1 3-1-15,-41-3 1 0,0 0-1 0,37 4 1 16,-9-3-1-16,-28-1 0 0,0 0 0 0,30 4 1 16,-7 4-1-16,-23-8 0 0,0 0 0 0,26 9 1 15,-3-4-1-15,-23-5 0 0,0 0 0 0,23 4 1 16,4-1-1-16,-27-3 0 0,0 0 0 0,32 7 0 16,8 2 0-16,-40-9 0 0,0 0 0 0,37 12 0 15,-2 0 0-15,-35-12 0 0,0 0 0 0,32 9 0 0,3-4 0 16,-35-5 0-16,0 0 0 0,37 7 1 0,4 3-1 15,-41-10 0-15,0 0 0 0,37 11 0 0,2-5 0 16,-39-6 0-16,0 0 0 0,39 6 0 0,1-1 0 16,-40-5 0-16,0 0 0 0,43 3 0 0,8-1 0 15,-51-2 0-15,0 0 0 0,49 2 0 0,-8 3 0 16,-41-5 0-16,0 0 0 0,40 7 0 0,1-2 0 16,-41-5-1-16,0 0 1 0,40 2 0 0,1-4 0 0,-41 2 0 15,0 0 0-15,41-2 0 0,4 2 0 0,-45 0 0 16,0 0 0-16,46 0 0 0,7 0 0 0,-53 0 1 15,0 0-1-15,50 2 1 0,-1 0-1 0,-49-2 2 0,0 0-2 16,51 2 2-16,2-4-2 0,-53 2 3 0,0 0-3 16,51-2 4-16,7 4-4 0,-58-2 2 0,0 0-2 15,59 2 3-15,4-4-3 0,-63 2 2 0,0 0-2 16,62 0 2-16,-7 3-2 0,-55-3 2 0,0 0-2 16,49 4 2-16,-7-3-2 0,-42-1 2 0,0 0-2 15,44 2 2-15,2 2-2 0,-46-4 2 0,0 0-2 0,50 1 2 16,-5-1-2-16,-45 0 2 0,0 0-2 0,46 2 2 15,-2 2-2-15,-44-4 2 0,0 0-2 0,37 1 2 16,-3-4-2-16,-34 3 2 0,0 0-2 0,30-2 2 16,-4 4-2-16,-26-2 3 0,0 0-3 0,27 3 3 15,-1 1-3-15,-26-4 2 0,0 0-2 0,25 1 3 16,-4-2-3-16,-21 1 3 0,0 0-3 0,14-2 4 16,-1 4-4-16,-13-2 3 0,0 0-3 0,14 1 3 15,5-1-3-15,-19 0 2 0,0 0-2 0,25 0 3 0,-6 0-3 16,-19 0 2-16,0 0-2 0,23 2 3 0,4 0-3 15,-27-2 2-15,0 0-2 0,19 0 2 0,-3-2-2 16,-16 2 2-16,0 0-2 0,9-2 3 0,-4 2-3 16,-5 0 3-16,0 0-3 0,0 0 3 0,5 0-3 15,-5 0 4-15,0 0-4 0,0 0 4 0,0 0-4 16,0 0 6-16,0 0-6 0,0 0 6 0,0 0-6 16,0 0 5-16,0 0-5 0,0 0 6 0,0 0-6 15,0 0 4-15,0 0-4 0,0 0 5 0,0 0-5 0,0 0 2 16,0 0-2-16,0 0 2 0,0 0-2 0,0 0 0 15,0 0 0-15,0 0 1 0,0 0-1 0,0 0-1 0,0 0 1 16,0 0 0-16,0 0 0 0,0 0-3 0,0 0 3 16,0 0-3-16,0 0 3 0,0 0-8 0,0 0 8 15,0 0-7-15,-17-22 7 0,17 22-14 0,0 0 14 16,-27-35-13-16,-3-20 13 0,0 0-1411 0</inkml:trace>
  <inkml:trace contextRef="#ctx0" brushRef="#br0" timeOffset="-119854.72">20322 711 409 0,'0'0'0'16,"0"0"12"-16,0 0-12 0,0 0 12 0,0 0-12 16,0 0 31-16,0 0-31 0,0 0 32 0,0 0-32 15,0 0 39-15,0 0-39 0,0 0 40 0,0 0-40 16,0 0 20-16,0 0-20 0,0 0 20 0,-20-7-20 16,20 7 18-16,0 0-18 0,-7-8 18 0,2-4-18 0,5 12 18 15,0 0-18-15,-9-13 19 0,-1 1-19 0,10 12 17 16,0 0-17-16,-16-15 18 0,2 3-18 15,14 12 13-15,0 0-13 0,-11-12 14 0,-5-6-14 0,16 18 8 16,0 0-8-16,-12-15 9 0,3-1-9 0,9 16 3 0,0 0-3 16,-12-17 3-16,-8 1-3 0,20 16 1 15,0 0-1-15,-19-15 1 0,5 3-1 0,14 12 1 0,0 0-1 16,-18-13 1-16,-7 1-1 0,25 12 2 0,0 0-2 16,-24-12 2-16,8 0-2 0,16 12 4 0,0 0-4 15,-18-12 5-15,1 3-5 0,17 9 7 0,0 0-7 0,-22-7 7 16,-2 6-7-16,24 1 8 0,0 0-8 0,-23-4 8 15,5 1-8-15,18 3 7 0,0 0-7 0,-19-5 7 16,-2-6-7-16,21 11 4 0,0 0-4 0,-23-9 5 16,5 1-5-16,18 8 3 0,0 0-3 0,-21-7 4 15,-7 2-4-15,28 5 2 0,0 0-2 0,-32-9 2 16,0 2-2-16,32 7 1 0,0 0-1 0,-32-3 1 16,-8-3-1-16,40 6 1 0,0 0-1 0,-41-3 1 15,-5-6-1-15,46 9 1 0,0 0-1 0,-40-12 1 16,3 4-1-16,37 8 1 0,0 0-1 0,-39-11 1 15,2 6-1-15,37 5 1 0,0 0-1 0,-41-3 1 16,-3-3-1-16,44 6 1 0,0 0-1 0,-44-7 1 0,2 7-1 16,42 0 1-16,0 0-1 0,-46-3 1 0,-3 3-1 15,49 0 1-15,0 0-1 0,-59 3 1 0,-4 1-1 16,63-4 2-16,0 0-2 0,-62 3 2 0,11-3-2 16,51 0 3-16,0 0-3 0,-58 2 3 0,0 2-3 15,58-4 2-15,0 0-2 0,-60 3 3 0,1 1-3 0,59-4 2 16,0 0-2-16,-54 0 3 0,-5 0-3 0,59 0 2 15,0 0-2-15,-61 0 3 0,-5 1-3 0,66-1 2 16,0 0-2-16,-61 4 2 0,1-4-2 0,60 0 1 16,0 0-1-16,-58 0 1 0,-6 0-1 0,64 0 2 0,0 0-2 15,-62 0 2-15,4 0-2 0,58 0 3 0,0 0-3 16,-60-5 3-16,0 1-3 0,60 4 2 0,0 0-2 16,-63 0 2-16,-3 0-2 0,66 0 2 0,0 0-2 0,-68 4 3 15,1 1-3-15,67-5 5 0,0 0-5 0,-69 7 5 16,-7 5-5-16,76-12 6 0,0 0-6 0,-78 17 6 15,1-1-6-15,77-16 10 0,0 0-10 0,-73 15 10 16,6-3-10-16,67-12 12 0,0 0-12 0,-67 12 12 16,6 1-12-16,61-13 10 0,0 0-10 0,-62 12 10 15,0-7-10-15,62-5 11 0,0 0-11 0,-63 7 11 16,-1 1-11-16,64-8 9 0,0 0-9 0,-67 13 9 16,0-1-9-16,67-12 7 0,0 0-7 0,-67 12 7 15,2 0-7-15,65-12 5 0,0 0-5 0,-64 9 6 16,6 3-6-16,58-12 4 0,0 0-4 0,-62 7 5 15,6-2-5-15,56-5 7 0,0 0-7 0,-58 7 7 0,3-6-7 16,55-1 6-16,0 0-6 0,-56-1 7 0,10-3-7 16,46 4 4-16,0 0-4 0,-44-3 5 0,1-6-5 15,43 9 3-15,0 0-3 0,-40-7 4 0,8-1-4 16,32 8 2-16,0 0-2 0,-32-9 2 0,-8 2-2 16,40 7 1-16,0 0-1 0,-44-2 1 0,-4-1-1 15,48 3 0-15,0 0 0 0,-53 3 0 0,-7 2 0 0,60-5 0 16,0 0 0-16,-67 13 0 0,-5 2 0 0,72-15-1 15,0 0 1-15,-71 17 0 0,4 2 0 0,67-19-1 16,0 0 1-16,-65 16-1 0,-4 1 1 0,69-17-1 16,0 0 1-16,-62 12-1 0,2 1 1 0,60-13-3 15,0 0 3-15,-58 12-2 0,2 3 2 0,56-15-3 0,0 0 3 16,-57 18-2-16,1 6 2 0,56-24-4 0,0 0 4 16,-51 27-3-16,-1 5 3 0,52-32-4 0,0 0 4 15,-47 36-4-15,1 9 4 0,46-45-4 0,0 0 4 0,-49 45-4 16,5 7 4-16,44-52-3 0,0 0 3 0,-46 53-2 15,0 3 2-15,46-56-1 0,0 0 1 0,-48 64-1 16,-3 5 1-16,51-69-3 0,0 0 3 0,-51 76-3 16,9-7 3-16,42-69-8 0,0 0 8 0,-39 61-7 15,7-7 7-15,32-54-10 0,0 0 10 0,-26 55-10 16,-4-1 10-16,30-54-11 0,0 0 11 0,-27 55-11 16,2 2 11-16,25-57-13 0,0 0 13 0,-23 61-12 15,2-1 12-15,21-60-12 0,0 0 12 0,-19 61-11 16,1-4 11-16,18-57-9 0,0 0 9 0,-17 57-9 15,8 11 9-15,9-68-9 0,0 0 9 0,-2 64-8 0,7 1 8 16,-5-65-7-16,0 0 7 0,9 61-7 0,5-13 7 16,-14-48-6-16,0 0 6 0,18 49-5 0,-2-1 5 15,-16-48-3-15,0 0 3 0,24 52-2 0,-1 2 2 16,-23-54-2-16,0 0 2 0,29 59-1 0,1-6 1 16,-30-53-1-16,0 0 1 0,33 52 0 0,6-7 0 15,-39-45 0-15,0 0 0 0,40 40 0 0,-1-4 0 0,-39-36 0 16,0 0 0-16,39 33 0 0,7 0 0 0,-46-33 1 15,0 0-1-15,53 35 2 0,7 1-2 0,-60-36 3 16,0 0-3-16,62 33 4 0,-2-5-4 0,-60-28 6 16,0 0-6-16,58 21 6 0,-4-4-6 0,-54-17 8 0,0 0-8 15,55 15 8-15,0 1-8 0,-55-16 5 0,0 0-5 16,58 12 5-16,0-3-5 0,-58-9 5 0,0 0-5 16,60 3 5-16,0-6-5 0,-60 3 5 0,0 0-5 15,60-5 6-15,-2-2-6 0,-58 7 7 0,0 0-7 0,60-12 7 16,0-4-7-16,-60 16 7 0,0 0-7 15,60-14 7-15,2 2-7 0,-62 12 9 0,0 0-9 0,62-10 9 16,-8 4-9-16,-54 6 11 0,0 0-11 0,55-7 11 16,-2 2-11-16,-53 5 10 0,0 0-10 0,58-8 11 15,7-11-11-15,-65 19 12 0,0 0-12 0,71-25 12 16,3 5-12-16,-74 20 11 0,0 0-11 0,79-19 11 16,-6 1-11-16,-73 18 9 0,0 0-9 0,72-15 9 15,-3-10-9-15,-69 25 10 0,0 0-10 0,76-20 10 16,-2 4-10-16,-74 16 9 0,0 0-9 0,74-15 10 15,-4 6-10-15,-70 9 9 0,0 0-9 0,69-9 10 16,0 1-10-16,-69 8 9 0,0 0-9 0,65-7 9 0,8-5-9 16,-73 12 6-16,0 0-6 0,74-9 6 0,0 0-6 15,-74 9 5-15,0 0-5 0,70-7 5 0,-1 2-5 16,-69 5 4-16,0 0-4 0,69-3 4 0,3-1-4 16,-72 4 3-16,0 0-3 0,80-5 3 0,-3-5-3 15,-77 10 2-15,0 0-2 0,81-9 3 0,1-3-3 16,-82 12 2-16,0 0-2 0,84-12 3 0,3 0-3 15,-87 12 2-15,0 0-2 0,77-16 2 0,-4 4-2 0,-73 12 2 16,0 0-2-16,72-14 3 0,4-1-3 0,-76 15 1 16,0 0-1-16,77-16 2 0,1 7-2 0,-78 9 4 15,0 0-4-15,79-12 5 0,-1 0-5 0,-78 12 8 16,0 0-8-16,79-15 9 0,4-6-9 0,-83 21 11 0,0 0-11 16,76-21 11-16,-2 2-11 0,-74 19 13 0,0 0-13 15,71-16 13-15,-4 3-13 0,-67 13 9 0,0 0-9 0,65-13 9 16,2 3-9-16,-67 10 7 0,0 0-7 0,69-9 7 15,3-3-7-15,-72 12 4 0,0 0-4 0,71-12 5 16,1 0-5-16,-72 12 4 0,0 0-4 0,72-12 5 16,-3-4-5-16,-69 16 2 0,0 0-2 0,72-14 3 15,4-1-3-15,-76 15 4 0,0 0-4 0,74-19 4 16,-7-2-4-16,-67 21 4 0,0 0-4 0,71-24 5 16,7-6-5-16,-78 30 5 0,0 0-5 0,74-31 6 15,-2-2-6-15,-72 33 7 0,0 0-7 0,72-32 7 16,-3-12-7-16,-69 44 9 0,0 0-9 0,69-41 9 15,-2-3-9-15,-67 44 9 0,0 0-9 0,65-41 10 16,-7 1-10-16,-58 40 11 0,0 0-11 0,59-43 11 16,-7-2-11-16,-52 45 12 0,0 0-12 0,55-52 12 0,0 2-12 15,-55 50 10-15,0 0-10 0,46-56 10 0,0-4-10 16,-46 60 8-16,0 0-8 0,44-61 8 0,-4 8-8 16,-40 53 5-16,0 0-5 0,41-52 5 0,-8 0-5 15,-33 52 4-15,0 0-4 0,30-54 4 0,-3 2-4 16,-27 52 4-16,0 0-4 0,14-48 4 0,-9 6-4 15,-5 42 7-15,0 0-7 0,-10-43 7 0,-15-5-7 16,25 48 10-16,0 0-10 0,-48-49 11 0,-28-3-11 0,76 52 11 16,0 0-11-16,-91-50 11 0,-20-5-11 0,111 55 11 15,0 0-11-15,-113-52 11 0,3 7-11 0,110 45 6 0,0 0-6 16,-107-42 6-16,13 2-6 0,94 40 0 0,0 0 0 16,-86-39 0-16,6-3 0 0,80 42-6 0,0 0 6 15,-70-55-5-15,-2-11 5 0,1-2-1182 0</inkml:trace>
  <inkml:trace contextRef="#ctx0" brushRef="#br0" timeOffset="-74338.89">977 4202 1128 0,'0'0'0'0,"0"0"42"0,0 0-42 15,0 0 43-15,0 0-43 0,0 0 15 0,0 0-15 16,0 0 16-16,27 36-16 0,-27-36 6 0,0 0-6 0,35 52 6 15,16 29-6-15,-51-81 7 0,0 0-7 0,55 106 8 16,1 22-8-16,-56-128 6 0,0 0-6 0,55 142 6 16,5 8-6-16,-60-150 8 0,0 0-8 0,62 168 8 15,-2 12-8-15,-60-180 10 0,0 0-10 0,61 192 10 16,12 11-10-16,-73-203 19 0,0 0-19 0,68 209 19 16,5 11-19-16,-73-220 32 0,0 0-32 0,67 225 32 15,-2 2-32-15,-65-227 40 0,0 0-40 0,65 221 41 16,-5-3-41-16,-60-218 48 0,0 0-48 0,55 198 49 15,-6-27-49-15,-49-171 36 0,0 0-36 0,41 149 37 0,-6-21-37 16,-35-128 40-16,0 0-40 0,28 107 41 0,-6-15-41 16,-22-92 37-16,0 0-37 0,19 76 37 0,-1-15-37 15,-18-61 29-15,0 0-29 0,8 48 29 0,-4-22-29 16,-4-26 24-16,0 0-24 0,0 14 25 0,2-7-25 16,-2-7 17-16,0 0-17 0,-9-19 17 0,-23-35-17 15,32 54 6-15,0 0-6 0,-40-83 6 0,-6-30-6 16,-4-1-1425-16</inkml:trace>
  <inkml:trace contextRef="#ctx0" brushRef="#br0" timeOffset="-73538.34">1427 3786 1214 0,'42'-27'0'0,"-42"27"38"0,0 0-38 0,78-45 39 16,7 0-39-16,-85 45 30 0,0 0-30 0,86-40 30 0,-5 11-30 16,-81 29 17-16,0 0-17 0,81-25 17 0,4 6-17 15,-85 19 12-15,0 0-12 0,83-17 13 0,-4 5-13 16,-79 12 9-16,0 0-9 0,78-12 10 0,-6 5-10 16,-72 7 6-16,0 0-6 0,78 0 6 0,6 7-6 15,-84-7 7-15,0 0-7 0,82 8 7 0,-5 8-7 16,-77-16 8-16,0 0-8 0,71 24 9 0,-6 9-9 0,-65-33 11 15,0 0-11-15,64 40 12 0,-3 1-12 0,-61-41 13 16,0 0-13-16,58 56 14 0,-3 13-14 0,-55-69 14 16,0 0-14-16,55 76 15 0,-6 6-15 0,-49-82 11 15,0 0-11-15,46 84 12 0,-2 10-12 0,-44-94 10 0,0 0-10 16,46 104 11-16,-2 1-11 0,-44-105 8 0,0 0-8 16,46 113 8-16,-2-4-8 0,-44-109 6 0,0 0-6 15,42 117 7-15,3 1-7 0,-45-118 7 0,0 0-7 16,42 125 8-16,-3 1-8 0,-39-126 11 0,0 0-11 0,33 130 11 15,-6-2-11-15,-27-128 12 0,0 0-12 0,30 133 13 16,-2 0-13-16,-28-133 12 0,0 0-12 0,26 130 12 16,-3-12-12-16,-23-118 11 0,0 0-11 0,27 116 12 15,-4-7-12-15,-23-109 12 0,0 0-12 0,26 105 12 16,-3-8-12-16,-23-97 13 0,0 0-13 0,19 97 13 16,-1 0-13-16,-18-97 16 0,0 0-16 0,12 88 16 15,-1-15-16-15,-11-73 16 0,0 0-16 0,9 62 16 16,3-6-16-16,-12-56 16 0,0 0-16 0,5 48 17 15,-8-12-17-15,3-36 14 0,0 0-14 0,-11 37 15 0,-6-1-15 16,17-36 13-16,0 0-13 0,-21 33 13 0,-8-9-13 16,29-24 15-16,0 0-15 0,-37 23 15 0,-12 6-15 15,49-29 21-15,0 0-21 0,-62 28 22 0,-7 0-22 16,69-28 23-16,0 0-23 0,-86 29 24 0,-22 7-24 16,108-36 24-16,0 0-24 0,-116 44 24 0,-2 6-24 15,118-50 20-15,0 0-20 0,-118 60 20 0,1 8-20 16,117-68 18-16,0 0-18 0,-118 66 19 0,-4-2-19 15,122-64 11-15,0 0-11 0,-121 60 12 0,16 1-12 0,105-61 6 16,0 0-6-16,-104 60 6 0,9-4-6 16,95-56 0-16,0 0 0 0,-95 34 1 0,-4-39-1 0,6 0-1602 15</inkml:trace>
  <inkml:trace contextRef="#ctx0" brushRef="#br0" timeOffset="-71339.07">1713 4416 1199 0,'0'0'0'0,"0"0"0"0,0 0 0 16,0 0 39-16,0 0-39 0,-4-17 40 0,2 10-40 16,2 7 91-16,0 0-91 0,-3-8 91 0,-2-1-91 15,5 9 59-15,0 0-59 0,0-7 59 0,0 7-59 0,0 0 21 16,0 0-21-16,0 0 21 0,1 31-21 0,-1-31 13 16,0 0-13-16,7 36 13 0,4 18-13 0,-11-54 8 15,0 0-8-15,14 55 9 0,7 3-9 0,-21-58 5 16,0 0-5-16,27 51 5 0,1-9-5 0,-28-42 2 0,0 0-2 15,30 31 2-15,-2-10-2 0,-28-21 2 0,0 0-2 16,27 12 2-16,6-12-2 0,-33 0 2 0,0 0-2 16,39-9 3-16,3-6-3 0,-42 15 4 0,0 0-4 15,48-24 4-15,-2-9-4 0,-46 33 6 0,0 0-6 0,46-44 7 16,-2-4-7-16,-44 48 10 0,0 0-10 0,37-45 10 16,-11 5-10-16,-26 40 20 0,0 0-20 0,20-45 20 15,-12-12-20-15,-8 57 23 0,0 0-23 0,0-59 23 16,-5 2-23-16,5 57 24 0,0 0-24 0,-17-57 25 15,-10 5-25-15,27 52 22 0,0 0-22 0,-42-52 23 16,-16 7-23-16,58 45 22 0,0 0-22 0,-62-33 23 16,2 13-23-16,60 20 11 0,0 0-11 0,-58-13 11 15,3 19-11-15,55-6 4 0,0 0-4 0,-53 12 4 16,14 7-4-16,39-19 1 0,0 0-1 0,-35 26 2 16,5 5-2-16,30-31 0 0,0 0 0 0,-16 28 0 0,9-8 0 15,7-20-1-15,0 0 1 0,4 21-1 0,10-2 1 16,0 2-1428-16</inkml:trace>
  <inkml:trace contextRef="#ctx0" brushRef="#br0" timeOffset="-70905.82">2556 3920 1076 0,'0'0'0'15,"0"0"0"-15,2 8 0 0,-2-8 1 0,0 0-1 16,0 0 2-16,-9 7-2 0,9-7 13 0,0 0-13 16,-11 4 13-16,-5-3-13 0,16-1 17 0,0 0-17 15,-14 4 17-15,4-1-17 0,10-3 11 0,0 0-11 16,-9 9 11-16,0 3-11 0,9-12 7 0,0 0-7 0,-5 12 7 16,6 0-7-16,-1-12 5 0,0 0-5 0,9 9 6 15,9-2-6-15,-18-7 4 0,0 0-4 0,19 3 5 16,11-3-5-16,-30 0 3 0,0 0-3 0,37-6 4 15,4-10-4-15,-41 16 1 0,0 0-1 0,49-17 2 16,-5 1-2-16,-44 16 9 0,0 0-9 0,41-12 9 16,-13 3-9-16,-28 9 18 0,0 0-18 0,21 0 18 15,-10 9-18-15,-11-9 22 0,0 0-22 0,9 12 22 16,-6 7-22-16,-3-19 19 0,0 0-19 0,-3 24 20 16,-6 9-20-16,9-33 18 0,0 0-18 0,-19 45 19 0,-13 12-19 15,32-57 15-15,0 0-15 0,-39 64 16 0,-7 0-16 16,46-64 13-16,0 0-13 0,-49 61 14 0,-6 3-14 15,55-64 8-15,0 0-8 0,-49 57 9 0,8-8-9 16,41-49 0-16,0 0 0 0,-37 36 0 0,16-15 0 16,21-21-8-16,0 0 8 0,-14 8-8 0,14-8 8 15,0 0-1019-15</inkml:trace>
  <inkml:trace contextRef="#ctx0" brushRef="#br0" timeOffset="-70138.32">2506 1535 639 0,'0'0'0'0,"0"0"0"0,0 0 0 15,0 0 1-15,0 0-1 0,0 0 1 0,0 0-1 16,0 0 6-16,0 0-6 0,-8 2 7 0,8-2-7 15,0 0 13-15,0 0-13 0,-4 12 14 0,-5 12-14 16,9-24 19-16,0 0-19 0,-9 36 19 0,-1 20-19 16,10-56 15-16,0 0-15 0,-9 69 16 0,-3 12-16 15,12-81 9-15,0 0-9 0,-14 101 9 0,5 23-9 16,9-124 8-16,0 0-8 0,-9 134 8 0,-2 7-8 0,11-141 7 16,0 0-7-16,-12 137 7 0,-2-4-7 0,14-133 10 15,0 0-10-15,-9 135 10 0,0-3-10 0,9-132 13 16,0 0-13-16,-12 114 14 0,1-17-14 0,11-97 21 0,0 0-21 15,-14 88 22-15,-3-6-22 0,17-82 28 0,0 0-28 16,-18 64 29-16,4-16-29 0,14-48 36 0,0 0-36 16,-12 33 37-16,1-9-37 0,11-24 36 0,0 0-36 15,-12 12 36-15,-1-5-36 0,13-7 35 0,0 0-35 16,-23-12 35-16,-19-22-35 0,42 34 28 0,0 0-28 0,-49-49 29 16,-1-5-29-16,50 54 28 0,0 0-28 0,-44-60 29 15,12 3-29-15,32 57 27 0,0 0-27 0,-23-47 27 16,6 21-27-16,17 26 26 0,0 0-26 0,-11-19 26 15,8 10-26-15,3 9 22 0,0 0-22 0,0 0 23 16,14 28-23-16,-14-28 18 0,0 0-18 0,21 36 19 16,5 6-19-16,-26-42 11 0,0 0-11 0,37 48 12 15,9 13-12-15,-46-61 7 0,0 0-7 0,53 54 7 16,-2-8-7-16,-51-46 2 0,0 0-2 0,50 37 3 16,-1-13-3-16,-49-24 2 0,0 0-2 0,46 12 2 15,-2-21-2-15,-44 9 2 0,0 0-2 0,46-26 2 0,9-22-2 16,-55 48 1-16,0 0-1 0,53-62 2 0,-4-18-2 15,-49 80 5-15,0 0-5 0,46-90 6 0,0-7-6 16,-46 97 4-16,0 0-4 0,49-97 5 0,-3 21-5 16,-46 76 2-16,0 0-2 0,44-64 3 0,-7 7-3 15,-37 57 1-15,0 0-1 0,35-57 1 0,-8-7-1 16,-1 0-1097-16</inkml:trace>
  <inkml:trace contextRef="#ctx0" brushRef="#br0" timeOffset="-67588.31">22758 2369 539 0,'0'0'0'0,"0"0"0"0,0 0 0 16,0 0 21-16,0 0-21 0,0 0 22 0,-4-17-22 16,4 17 35-16,0 0-35 0,0 0 35 0,-3-9-35 15,3 9 36-15,0 0-36 0,0 0 36 0,-7-15-36 16,7 15 27-16,0 0-27 0,-7-13 27 0,-1-2-27 0,8 15 20 15,0 0-20-15,-7-17 20 0,-1-8-20 16,8 25 16-16,0 0-16 0,-22-24 16 0,-8-10-16 16,30 34 17-16,0 0-17 0,-37-33 17 0,-3 3-17 0,40 30 21 15,0 0-21-15,-46-27 21 0,-5-6-21 0,51 33 20 0,0 0-20 16,-57-37 20-16,-3 1-20 0,60 36 19 0,0 0-19 16,-63-31 20-16,-6 3-20 0,69 28 16 0,0 0-16 15,-76-21 17-15,2 1-17 0,74 20 14 0,0 0-14 0,-83-19 14 16,-8 10-14-16,91 9 10 0,0 0-10 0,-96-5 11 15,-11 5-11-15,107 0 8 0,0 0-8 0,-110 8 8 16,-3 8-8-16,113-16 3 0,0 0-3 0,-116 21 3 16,1-1-3-16,115-20 3 0,0 0-3 0,-120 25 3 15,-1 2-3-15,121-27 0 0,0 0 0 0,-127 28 1 16,3 2-1-16,124-30 1 0,0 0-1 0,-120 24 1 16,6 0-1-16,114-24 1 0,0 0-1 0,-108 31 2 15,-1 2-2-15,109-33 2 0,0 0-2 0,-103 29 3 16,1-1-3-16,102-28 5 0,0 0-5 0,-100 28 6 15,3 1-6-15,97-29 4 0,0 0-4 0,-97 35 4 16,1 1-4-16,96-36 7 0,0 0-7 0,-90 45 7 0,-3 7-7 16,93-52 9-16,0 0-9 0,-92 57 9 0,2 4-9 15,90-61 9-15,0 0-9 0,-85 57 10 0,6-2-10 16,79-55 11-16,0 0-11 0,-72 50 11 0,1 2-11 16,71-52 9-16,0 0-9 0,-63 56 9 0,8 4-9 15,55-60 8-15,0 0-8 0,-49 66 9 0,-2-2-9 16,51-64 11-16,0 0-11 0,-48 61 12 0,2-1-12 0,46-60 9 15,0 0-9-15,-37 64 10 0,11 2-10 0,26-66 7 16,0 0-7-16,-23 64 8 0,3-3-8 0,20-61 7 16,0 0-7-16,-12 60 8 0,8 1-8 0,4-61 7 0,0 0-7 15,4 57 8-15,5-9-8 0,-9-48 9 0,0 0-9 16,14 49 9-16,0 3-9 0,-14-52 9 0,0 0-9 16,21 53 9-16,4 3-9 0,-25-56 9 0,0 0-9 15,24 57 9-15,-1-5-9 0,-23-52 7 0,0 0-7 16,23 53 7-16,2-1-7 0,-25-52 6 0,0 0-6 15,25 52 6-15,-1-3-6 0,-24-49 5 0,0 0-5 0,27 45 5 16,1 0-5-16,-28-45 6 0,0 0-6 16,30 39 6-16,5-9-6 0,-35-30 8 0,0 0-8 0,36 28 8 15,4-4-8-15,-40-24 9 0,0 0-9 0,46 21 10 16,5 1-10-16,-51-22 10 0,0 0-10 0,53 21 10 16,7 0-10-16,-60-21 5 0,0 0-5 0,60 19 6 15,-3-2-6-15,-57-17 4 0,0 0-4 0,58 12 5 16,5 0-5-16,-63-12 3 0,0 0-3 0,69 7 4 15,2-2-4-15,-71-5 3 0,0 0-3 0,72 4 3 0,0-4-3 16,-72 0 2-16,0 0-2 0,74 0 3 0,2-4-3 16,-76 4 3-16,0 0-3 0,74-5 3 0,9-5-3 15,-83 10 2-15,0 0-2 0,83-12 3 0,-2-2-3 16,-81 14 2-16,0 0-2 0,90-16 3 0,5-5-3 16,-95 21 2-16,0 0-2 0,94-19 2 0,-2-5-2 15,-92 24 1-15,0 0-1 0,90-24 1 0,-1 0-1 16,-89 24 1-16,0 0-1 0,96-28 1 0,4-5-1 15,-100 33 1-15,0 0-1 0,103-40 1 0,-3-1-1 0,-100 41 1 16,0 0-1-16,104-45 1 0,2 2-1 16,-106 43 2-16,0 0-2 0,106-45 3 0,-9 0-3 0,-97 45 2 15,0 0-2-15,95-56 3 0,0-8-3 0,-95 64 3 16,0 0-3-16,97-69 4 0,7-7-4 0,-104 76 2 0,0 0-2 16,112-90 3-16,9-16-3 0,-121 106 0 0,0 0 0 15,126-112 1-15,-1-15-1 0,-125 127 0 0,0 0 0 16,123-131 0-16,-8-11 0 0,-115 142-2 0,0 0 2 15,97-142-2-15,-23 9 2 0,-74 133-8 0,0 0 8 16,53-125-7-16,-21 20 7 0,-32 105-17 0,0 0 17 0,5-92-16 16,-35 14 16-16,30 78-24 0,0 0 24 15,-60-64-23-15,-30 16 23 0,90 48-21 0,0 0 21 0,-116-33-20 16,-20 8 20-16,136 25-17 0,0 0 17 16,-147-12-17-16,-1 16 17 0,148-4-15 0,0 0 15 0,-148 12-14 15,16 5 14-15,132-17-33 0,0 0 33 0,-129 16-33 16,2 1 33-16,-2 2-928 0</inkml:trace>
  <inkml:trace contextRef="#ctx0" brushRef="#br0" timeOffset="-52871.4">1921 7142 796 0,'0'0'0'0,"0"0"0"16,0-22 0-16,0 22 28 0,0 0-28 0,-5-18 29 16,5 1-29-16,0 17 86 0,0 0-86 0,0-12 86 0,0 5-86 15,0 7 97-15,0 0-97 0,0 0 98 0,0-9-98 16,0 9 57-16,0 0-57 0,0 0 58 0,0 0-58 15,0 0 36-15,0 0-36 0,0 5 37 0,5 14-37 16,-5-19 28-16,0 0-28 0,0 37 28 0,0 13-28 16,0-50 22-16,0 0-22 0,-5 64 23 0,-4 16-23 15,9-80 20-15,0 0-20 0,-9 88 20 0,-3 5-20 16,12-93 20-16,0 0-20 0,-6 106 21 0,1 15-21 16,5-121 24-16,0 0-24 0,0 137 24 0,-4 10-24 0,4-147 26 15,0 0-26-15,-1 164 27 0,2 6-27 0,-1-170 24 16,0 0-24-16,4 178 24 0,0-8-24 0,-4-170 24 15,0 0-24-15,0 157 24 0,-4-11-24 0,4-146 21 0,0 0-21 16,-5 126 22-16,-2-15-22 0,7-111 17 0,0 0-17 16,-6 102 18-16,1-12-18 0,5-90 16 0,0 0-16 15,-7 76 17-15,-4-23-17 0,11-53 16 0,0 0-16 16,-8 39 16-16,-1-17-16 0,9-22 9 0,0 0-9 16,-9 12 9-16,0-8-9 0,9-4 5 0,0 0-5 15,-23-18 6-15,-23-25-6 0,46 43 1 0,0 0-1 16,-44-60 2-16,4-15-2 0,40 75 0 0,0 0 0 15,-37-76 1-15,8-5-1 0,29 81 0 0,0 0 0 0,-24-83 0 16,10 5 0-16,14 78 0 0,0 0 0 16,-14-61 0-16,5 28 0 0,9 33 0 0,0 0 0 0,-6-19 0 15,6 11 0-15,0 8 0 0,0 0 0 0,6 12 0 16,8 21 0-16,-14-33-1 0,0 0 1 0,21 48 0 16,5 11 0-16,-26-59-1 0,0 0 1 0,32 57-1 0,-4-12 1 15,-28-45-3-15,0 0 3 0,29 28-3 0,1-16 3 16,-30-12-5-16,0 0 5 0,31 0-5 0,6-9 5 15,-37 9-7-15,0 0 7 0,45-22-7 0,-3-20 7 16,-42 42-6-16,0 0 6 0,47-61-5 0,5-30 5 16,-52 91-4-16,0 0 4 0,53-97-3 0,15 3 3 15,-68 94-2-15,0 0 2 0,67-88-1 0,2 7 1 16,-69 81-2-16,0 0 2 0,71-61-1 0,1 25 1 0,-3 0-1370 16</inkml:trace>
  <inkml:trace contextRef="#ctx0" brushRef="#br0" timeOffset="-51321.14">751 11133 901 0,'0'0'0'15,"0"0"140"-15,0 0-140 0,-8-19 140 0,-7 1-140 16,15 18 129-16,0 0-129 0,-17-24 129 0,-6-4-129 16,23 28 79-16,0 0-79 0,-28-29 80 0,-8 1-80 15,36 28 56-15,0 0-56 0,-31-19 56 0,8 14-56 16,23 5 48-16,0 0-48 0,-27 4 48 0,-13 13-48 0,40-17 37 15,0 0-37-15,-41 29 37 0,1 23-37 0,40-52 26 16,0 0-26-16,-29 76 26 0,13 21-26 16,16-97 13-16,0 0-13 0,0 106 14 0,18-11-14 0,-18-95 7 0,0 0-7 15,30 74 7-15,7-34-7 0,-37-40 2 0,0 0-2 16,35 26 3-16,2 2-3 0,-37-28 1 0,0 0-1 16,36 12 1-16,-8-29-1 0,-28 17 1 0,0 0-1 15,21-25 1-15,-1 3-1 0,-20 22 0 0,0 0 0 16,12-26 1-16,-2-19-1 0,-10 45 0 0,0 0 0 15,4-57 0-15,-4-14 0 0,0 71-1 0,0 0 1 0,0-68 0 16,-4 13 0-16,4 55-1 0,0 0 1 0,-8-43-1 16,2 8 1-16,6 35-2 0,0 0 2 0,-5-21-1 15,5 21 1-15,0 0-1 0,0 0 1 0,-3-5-1 16,3 5 1-16,0 0 0 0,0 0 0 0,3-8 0 16,-3 8 0-16,0 0 0 0,0 0 0 0,5 8 1 15,4-1-1-15,-9-7 1 0,0 0-1 0,13 9 1 16,2 1-1-16,-15-10 2 0,0 0-2 0,22 11 2 0,0-10-2 15,-22-1 2-15,0 0-2 0,22 2 3 0,-3 1-3 16,-19-3 3-16,0 0-3 0,18 2 4 0,5-5-4 16,-23 3 4-16,0 0-4 0,19-4 4 0,2 3-4 15,-21 1 4-15,0 0-4 0,18-11 4 0,5-6-4 16,-23 17 4-16,0 0-4 0,23-19 5 0,-6 2-5 16,-17 17 4-16,0 0-4 0,14-25 4 0,1-11-4 15,-15 36 3-15,0 0-3 0,12-40 4 0,-7 2-4 0,-5 38 2 16,0 0-2-16,0-31 2 0,-9 7-2 0,9 24 2 15,0 0-2-15,-19-25 3 0,-4 5-3 0,23 20 2 0,0 0-2 16,-30-25 2-16,2 5-2 0,28 20 2 0,0 0-2 16,-23-16 2-16,5 9-2 0,18 7 3 0,0 0-3 15,-12 0 4-15,3 0-4 0,9 0 3 0,0 0-3 16,-5 7 3-16,-9 5-3 0,14-12 1 0,0 0-1 16,-13 21 1-16,8 10-1 0,5-31 0 0,0 0 0 15,0 26 0-15,14-2 0 0,-14-24-1 0,0 0 1 16,21 19-1-16,4-12 1 0,-25-7-5 0,0 0 5 15,30 0-5-15,-2-7 5 0,-28 7-11 0,0 0 11 16,27-19-11-16,-10-5 11 0,-17 24-16 0,0 0 16 16,14-36-16-16,-5-18 16 0,-9 54-17 0,0 0 17 15,6-60-17-15,-6-8 17 0,0 68-16 0,0 0 16 0,-2-62-15 16,-11 1 15-16,13 61-10 0,0 0 10 0,-17-72-10 16,-8-22 10-16,25 94-9 0,0 0 9 0,-33-88-9 15,-1 5 9-15,34 83-7 0,0 0 7 0,-32-68-7 0,9 22 7 16,23 46-5-16,0 0 5 0,-17-32-4 15,4 19 4-15,13 13-1 0,0 0 1 0,0 12 0 0,4 24 0 16,-4-36 0-16,0 0 0 0,11 52 1 0,6 22-1 16,-17-74 3-16,0 0-3 0,30 82 3 0,7 1-3 15,-37-83 8-15,0 0-8 0,46 76 8 0,3-12-8 16,-49-64 12-16,0 0-12 0,59 59 13 0,-1-7-13 16,-58-52 14-16,0 0-14 0,58 45 14 0,-3-9-14 15,-55-36 8-15,0 0-8 0,58 16 9 0,-3-25-9 0,-55 9 3 16,0 0-3-16,54-10 4 0,1 10-4 0,-55 0 1 15,0 0-1-15,44-39 2 0,-10-68-2 0,4 0-1422 16</inkml:trace>
  <inkml:trace contextRef="#ctx0" brushRef="#br0" timeOffset="-49387.64">1478 10532 516 0,'0'0'0'0,"0"0"23"16,0 0-23-16,0 0 23 0,-14 4-23 0,14-4 20 16,0 0-20-16,-5-4 20 0,5 4-20 0,0 0 47 15,0 0-47-15,-13-5 48 0,5-11-48 0,8 16 57 0,0 0-57 16,-11-15 58-16,2 4-58 0,9 11 56 0,0 0-56 16,-9-19 57-16,-3-17-57 0,12 36 54 0,0 0-54 15,-9-47 55-15,4 4-55 0,5 43 55 0,0 0-55 16,3-35 55-16,-1 16-55 0,-2 19 48 0,0 0-48 15,-2-8 48-15,2 8-48 0,0 0 44 0,0 0-44 16,0 0 45-16,-3-9-45 0,3 9 36 0,0 0-36 16,5-2 36-16,8 8-36 0,-13-6 31 0,0 0-31 15,19 7 31-15,7 6-31 0,-26-13 25 0,0 0-25 0,23 18 26 16,4 4-26-16,-27-22 19 0,0 0-19 0,26 28 20 16,-3 10-20-16,-23-38 16 0,0 0-16 0,27 48 16 15,1 11-16-15,-28-59 15 0,0 0-15 0,26 50 16 16,-6-25-16-16,-20-25 11 0,0 0-11 0,17 20 12 15,-3 8-12-15,-14-28 9 0,0 0-9 0,13 23 9 0,-4-22-9 16,-9-1 7-16,0 0-7 0,5 7 7 0,-2 17-7 16,-3-24 8-16,0 0-8 0,2 13 8 0,2-26-8 15,-4 13 6-15,0 0-6 0,0-15 7 0,0 15-7 16,0 0 8-16,0 0-8 0,-4-9 8 0,-1-6-8 16,5 15 7-16,0 0-7 0,-5-19 7 0,-4 5-7 15,9 14 8-15,0 0-8 0,-5-28 8 0,-8-12-8 16,13 40 8-16,0 0-8 0,-12-45 9 0,1 0-9 15,11 45 7-15,0 0-7 0,-5-46 7 0,1 4-7 16,4 42 6-16,0 0-6 0,0-41 6 0,4 1-6 0,-4 40 3 16,0 0-3-16,5-37 4 0,1 8-4 0,-6 29 2 15,0 0-2-15,5-24 2 0,4 1-2 0,-9 23 1 0,0 0-1 16,12-17 1-16,6 10-1 0,-18 7 1 0,0 0-1 16,19 3 1-16,7 11-1 0,-26-14 0 0,0 0 0 15,32 16 1-15,-2-4-1 0,-30-12-1 0,0 0 1 16,25 12-1-16,-2 7 1 0,-23-19-4 0,0 0 4 15,17 24-3-15,-2 13 3 0,-15-37-6 0,0 0 6 16,12 36-6-16,0-19 6 0,-12-17-8 0,0 0 8 16,6 19-7-16,-6 7 7 0,0-26-6 0,0 0 6 15,0 32-5-15,3-1 5 0,-3-31-4 0,0 0 4 0,2 15-3 16,-2-22 3-16,0 7-2 0,0 0 2 0,0-24-1 16,-2-9 1-16,2 33-1 0,0 0 1 0,-3-38 0 15,-1-9 0-15,4 47 0 0,0 0 0 0,-5-50 0 16,-1-7 0-16,6 57 0 0,0 0 0 0,-3-48 1 15,3 20-1-15,0 28 2 0,0 0-2 0,3-14 3 16,-3 14-3-16,0 0 4 0,0 0-4 0,15-3 4 0,-7 3-4 16,-8 0 7-16,0 0-7 0,15 3 8 15,4 9-8-15,-19-12 10 0,0 0-10 0,26 16 10 0,-3 5-10 16,-23-21 8-16,0 0-8 0,30 15 9 0,2-3-9 16,-32-12 7-16,0 0-7 0,35 11 7 0,-3-1-7 15,-32-10 6-15,0 0-6 0,28 12 6 0,-1-5-6 16,-27-7 4-16,0 0-4 0,26-3 5 0,-10-20-5 15,-16 23 5-15,0 0-5 0,12-29 5 0,-3-8-5 0,-9 37 6 16,0 0-6-16,9-41 6 0,-4-6-6 0,-5 47 5 16,0 0-5-16,4-48 6 0,-8-1-6 0,4 49 7 15,0 0-7-15,-5-45 8 0,-4 9-8 0,9 36 7 16,0 0-7-16,-5-35 8 0,1 14-8 0,4 21 9 16,0 0-9-16,0-12 10 0,0 12-10 0,0 0 8 0,0 0-8 15,0 0 8-15,0 0-8 0,0 0 8 0,0 0-8 16,-3 19 8-16,3 6-8 0,0-25 6 0,0 0-6 15,7 31 7-15,-2-5-7 0,-5-26 4 0,0 0-4 16,14 27 4-16,-1-2-4 0,-13-25 2 0,0 0-2 16,19 24 3-16,2 0-3 0,-21-24 1 0,0 0-1 15,20 19 2-15,-3-5-2 0,-17-14 0 0,0 0 0 16,14 9 1-16,1-2-1 0,-15-7 0 0,0 0 0 0,15 0 1 16,0-7-1-16,-15 7 0 0,0 0 0 0,10-9 0 15,2 0 0-15,-12 9 0 0,0 0 0 0,9-12 0 16,0-7 0-16,-9 19 0 0,0 0 0 0,9-24 0 15,1-2 0-15,-10 26-1 0,0 0 1 0,13-28-1 16,-8-3 1-16,-5 31-1 0,0 0 1 0,5-29-1 16,-1-1 1-16,-4 30-2 0,0 0 2 0,0-31-1 0,0-5 1 15,0 36-1-15,0 0 1 0,0-42-1 0,0 2 1 16,0 40-1-16,0 0 1 0,0-27-1 0,0 15 1 16,0 12-1-16,0 0 1 0,0 0-1 0,3 7 1 15,-3-7-1-15,0 0 1 0,2 10-1 0,7-7 1 16,-9-3-1-16,0 0 1 0,14 9-1 0,2 15 1 15,-16-24-2-15,0 0 2 0,14 28-1 0,-3-4 1 16,-11-24-2-16,0 0 2 0,12 21-2 0,2 3 2 0,-14-24-6 16,0 0 6-16,13 19-5 0,-8-12 5 15,-5-7-7-15,0 0 7 0,0 0-7 0,0 0 7 0,0 0-6 0,0 0 6 16,0-7-5-16,0 7 5 0,0 0-4 0,0 0 4 16,0-12-3-16,0-7 3 0,0 19-2 0,0 0 2 15,0-29-1-15,0-8 1 0,0 37 0 0,0 0 0 16,0-29 0-16,0 12 0 0,0 17 0 0,0 0 0 15,0-14 0-15,0 2 0 0,0 12 0 0,0 0 0 16,3-12 0-16,8 12 0 0,-11 0 0 0,0 0 0 16,14 8 1-16,4 15-1 0,-18-23 0 0,0 0 0 15,17 26 0-15,1-7 0 0,-18-19 0 0,0 0 0 16,18 15 0-16,-1-1 0 0,-17-14-1 0,0 0 1 0,11 11-1 16,-2-6 1-16,-9-5-1 0,0 0 1 0,8-7-1 15,-4-11 1-15,-4 18-2 0,0 0 2 0,2-24-1 16,1-9 1-16,-3 33-1 0,0 0 1 0,4-34 0 15,-2-4 0-15,-2 38 0 0,0 0 0 0,0-40 0 16,0-9 0-16,0 49 1 0,0 0-1 0,3-36 1 16,1 12-1-16,-4 24 4 0,0 0-4 0,1-16 4 15,-1 16-4-15,0 0 6 0,0 0-6 0,-5-5 7 0,5 5-7 16,0 0 9-16,0 0-9 0,5 9 10 0,4 12-10 16,-9-21 10-16,0 0-10 0,9 31 10 0,0 2-10 15,-9-33 7-15,0 0-7 0,14 36 7 0,4-3-7 16,-18-33 3-16,0 0-3 0,17 24 4 0,-3-19-4 15,-14-5 1-15,0 0-1 0,9-5 2 0,-4-4-2 16,-5 9 0-16,0 0 0 0,8-19 1 0,-3-8-1 0,-5 27-1 16,0 0 1-16,9-35 0 0,1-1 0 0,-10 36-4 15,0 0 4-15,9-47-3 0,-9-7 3 0,0-3-1437 16</inkml:trace>
  <inkml:trace contextRef="#ctx0" brushRef="#br0" timeOffset="-49203.64">2570 9049 729 0,'0'0'0'15,"0"0"0"-15,-4 19 0 0,4-19 0 0,0 0 0 16,-5 17 1-16,2-1-1 0,3-16 3 0,0 0-3 16,-6 12 4-16,1-3-4 0,5-9 8 0,0 0-8 0,-9 12 8 15,-3 3-8-15,12-15 9 0,0 0-9 0,-11 13 10 16,8-5-10-16,3-8 10 0,0 0-10 0,0 0 10 15,-9 4-10-15,4-3-534 0</inkml:trace>
  <inkml:trace contextRef="#ctx0" brushRef="#br0" timeOffset="-49007.74">1930 9537 931 0,'0'0'0'0,"-4"9"0"0,-1 8 0 0,5-17 3 15,0 0-3-15,-5 21 3 0,5-7-3 0,0-14 1 16,0 0-1-16,5 14 2 0,16 5-2 0,-2-4-645 16</inkml:trace>
  <inkml:trace contextRef="#ctx0" brushRef="#br0" timeOffset="-47171.3">656 12320 1075 0,'0'0'0'0,"0"0"14"16,0 0-14-16,-19-19 14 0,6 10-14 0,13 9 16 0,0 0-16 15,-8-7 16-15,8 7-16 0,0 0 53 0,0 0-53 16,-9 2 54-16,0 5-54 0,9-7 68 0,0 0-68 15,-9 10 68-15,4 2-68 0,5-12 59 0,0 0-59 16,5 19 60-16,13 23-60 0,-18-42 46 16,0 0-46-16,32 38 46 0,8-10-46 0,-40-28 28 0,0 0-28 15,53 22 28-15,7 1-28 0,-60-23 18 0,0 0-18 16,53 27 18-16,-7 5-18 0,-46-32 12 0,0 0-12 16,35 27 13-16,-16-6-13 0,-19-21 8 0,0 0-8 0,13 24 9 15,-13 6-9-15,0-30 9 0,0 0-9 0,-7 33 10 16,-7-2-10-16,14-31 10 0,0 0-10 0,-20 27 11 15,-1-2-11-15,21-25 10 0,0 0-10 0,-23 19 10 16,-5-9-10-16,28-10 11 0,0 0-11 0,-27 7 12 16,-4-2-12-16,31-5 13 0,0 0-13 0,-27 4 13 15,13-4-13-15,14 0 12 0,0 0-12 0,-9 0 12 16,9 0-12-16,0 0 11 0,0 0-11 0,-12 0 11 0,7 0-11 16,5 0 7-16,0 0-7 0,0 0 8 0,0-18-8 15,0 18 3-15,0 0-3 0,12-22 4 0,13-6-4 16,-25 28 1-16,0 0-1 0,35-33 1 0,2-5-1 15,-37 38 0-15,0 0 0 0,39-40 0 0,-2-3 0 16,-37 43-1-16,0 0 1 0,32-41-1 0,-2-8 1 16,-30 49-2-16,0 0 2 0,19-54-1 0,-7-11 1 15,-12 65-2-15,0 0 2 0,0-71-1 0,-7-5 1 0,7 76-1 16,0 0 1-16,-14-77 0 0,-12 15 0 0,26 62 0 16,0 0 0-16,-32-59 0 0,-9-3 0 0,41 62 0 0,0 0 0 15,-42-62 0-15,-4 5 0 0,46 57 0 0,0 0 0 16,-39-45 1-16,13 13-1 0,26 32 2 0,0 0-2 15,-14-20 3-15,3 11-3 0,11 9 4 0,0 0-4 16,-9 3 4-16,9 18-4 0,0-21 4 0,0 0-4 16,6 37 4-16,11 18-4 0,-17-55 3 0,0 0-3 15,29 71 4-15,18 9-4 0,-47-80 4 0,0 0-4 16,55 84 4-16,8 13-4 0,-63-97 3 0,0 0-3 16,64 87 4-16,-9-23-4 0,-55-64 2 0,0 0-2 15,49 48 2-15,-5-17-2 0,-44-31 2 0,0 0-2 16,37 16 2-16,-14-7-2 0,-23-9 2 0,0 0-2 15,18-9 2-15,-10-10-2 0,-8 19 2 0,0 0-2 0,9-40 3 16,-3-20-3-16,-6 60 4 0,0 0-4 0,5-75 5 16,4-1-5-16,-9 76 4 0,0 0-4 0,12-69 5 15,6 24-5-15,-18 45 5 0,0 0-5 0,19-31 5 16,8 10-5-16,-27 21 4 0,0 0-4 0,35-10 5 16,2 11-5-16,-37-1 3 0,0 0-3 0,44 12 3 0,4 11-3 15,-48-23 1-15,0 0-1 0,53 24 2 0,1-1-2 16,-54-23 1-16,0 0-1 0,50 13 2 0,-1-6-2 15,-49-7 0-15,0 0 0 0,41-5 0 0,-6-2 0 16,-35 7 0-16,0 0 0 0,25-17 0 0,-8-7 0 16,-17 24-1-16,0 0 1 0,13-37 0 0,-12-15 0 15,-1 52 0-15,0 0 0 0,-1-64 0 0,-8-12 0 0,9 76 0 16,0 0 0-16,-21-85 0 0,-13-5 0 0,34 90 0 16,0 0 0-16,-30-76 0 0,7 24 0 0,23 52 0 15,0 0 0-15,-19-32 1 0,10 12-1 0,9 20 1 16,0 0-1-16,0 0 2 0,-4 28-2 0,4-28 2 15,0 0-2-15,4 42 2 0,14 22-2 0,-18-64 2 0,0 0-2 16,19 69 2-16,4-2-2 0,-23-67 0 16,0 0 0-16,26 56 1 0,-3-20-1 0,-23-36-3 0,0 0 3 15,18 21-3-15,-4-14 3 0,-14-7-15 0,0 0 15 16,12-5-15-16,-6-16 15 0,-6 21-33 0,0 0 33 16,3-33-32-16,-3-10 32 0,0 43-37 0,0 0 37 15,-3-47-36-15,-3-1 36 0,6 48-33 0,0 0 33 0,-8-44-33 16,-1 13 33-16,9 31-27 0,0 0 27 0,-6-22-27 15,3 11 27-15,3 11-19 0,0 0 19 0,0 0-18 16,9 11 18-16,-9-11-11 0,0 0 11 0,10 17-11 16,3 7 11-16,-13-24-7 0,0 0 7 0,12 24-7 15,2-1 7-15,-14-23-2 0,0 0 2 0,14 17-2 16,4-3 2-16,-18-14-1 0,0 0 1 0,17 7-1 16,-2-7 1-16,-15 0 0 0,0 0 0 0,14-7 0 0,3-7 0 15,-17 14 0-15,0 0 0 0,14-24 0 0,4-12 0 16,-18 36 0-16,0 0 0 0,9-40 0 0,0-9 0 15,-9 49 0-15,0 0 0 0,9-57 1 0,1-15-1 16,-10 72 2-16,0 0-2 0,9-80 2 0,-6-1-2 16,-3 81 4-16,0 0-4 0,0-85 5 0,-8-2-5 15,8 87 7-15,0 0-7 0,-18-88 7 0,-5 3-7 16,23 85 11-16,0 0-11 0,-23-72 11 0,0 15-11 16,23 57 9-16,0 0-9 0,-21-40 10 0,7 19-10 0,14 21 12 15,0 0-12-15,-12 5 13 0,1 26-13 0,11-31 13 0,0 0-13 16,-5 50 14-16,10 21-14 0,-5-71 12 0,0 0-12 15,14 78 13-15,13 2-13 0,-27-80 13 0,0 0-13 16,31 81 14-16,6 1-14 0,-37-82 7 0,0 0-7 16,44 77 8-16,11-13-8 0,-55-64 3 0,0 0-3 15,55 52 4-15,-2-12-4 0,-53-40 2 0,0 0-2 16,46 30 2-16,-18-15-2 0,-28-15 2 0,0 0-2 16,25 4 2-16,-15-8-2 0,-10 4 5 0,0 0-5 15,9-12 5-15,-9-7-5 0,0 19 6 0,0 0-6 16,-5-29 6-16,-2-13-6 0,7 42 10 0,0 0-10 15,-11-47 10-15,-3-1-10 0,14 48 12 0,0 0-12 0,-12-40 13 16,6 16-13-16,6 24 13 0,0 0-13 0,4-12 14 16,6 10-14-16,-10 2 11 0,0 0-11 0,18 12 11 15,5 18-11-15,-23-30 10 0,0 0-10 0,28 39 10 16,2 5-10-16,-30-44 8 0,0 0-8 0,32 41 8 16,0-8-8-16,-32-33 4 0,0 0-4 0,31 29 4 0,5-3-4 15,-36-26 2-15,0 0-2 0,24 21 2 0,-8-12-2 16,-16-9 0-16,0 0 0 0,11 5 1 0,-11-5-1 15,0 0 0-15,0 0 0 0,0 0 0 0,-20-14 0 16,20 14-1-16,0 0 1 0,-17-27 0 0,-11-15 0 16,-2 2-1447-16</inkml:trace>
  <inkml:trace contextRef="#ctx0" brushRef="#br0" timeOffset="-46996.95">2078 10996 1177 0,'0'0'0'0,"0"0"0"0,0 0 0 0,0 0 4 0,0 0-4 16,5-19 4-16,13-14-4 0,-18 33 5 0,0 0-5 15,28-50 6-15,11-14-6 0,-39 64 19 0,0 0-19 16,40-73 20-16,1 0-20 0,-41 73 1 0,0 0-1 16,42-67 1-16,8 1-1 0,-4-3-868 0</inkml:trace>
  <inkml:trace contextRef="#ctx0" brushRef="#br0" timeOffset="-46756.96">1319 11522 1060 0,'2'9'0'16,"-2"-9"-5"-16,0 0 5 0,0 0-4 0,-16-56 4 16,-1 1-729-16</inkml:trace>
  <inkml:trace contextRef="#ctx0" brushRef="#br0" timeOffset="-37253.66">1050 6711 509 0,'0'0'0'0,"0"0"70"0,0 0-70 0,0 0 71 16,0 0-71-16,0 0 80 0,0 0-80 0,0 0 80 16,0 0-80-16,0 0 56 0,0 0-56 0,31-14 56 15,13-5-56-15,-44 19 52 0,0 0-52 0,52-33 53 0,6-6-53 16,-58 39 33-16,0 0-33 0,63-45 34 0,4-2-34 16,-67 47 29-16,0 0-29 0,67-42 29 0,-12-1-29 15,-55 43 24-15,0 0-24 0,58-38 24 0,-3 5-24 16,-55 33 18-16,0 0-18 0,53-22 19 0,-13 8-19 15,-40 14 17-15,0 0-17 0,32-7 18 0,-9 7-18 16,-23 0 14-16,0 0-14 0,19 0 15 0,-10-5-15 16,-9 5 11-16,0 0-11 0,0 0 11 0,9 8-11 0,-9-8 7 15,0 0-7-15,-3 25 7 0,-3 11-7 0,6-36 5 16,0 0-5-16,-14 45 6 0,-4 8-6 0,18-53 3 16,0 0-3-16,-22 52 3 0,4-12-3 0,18-40 2 0,0 0-2 15,-14 37 2-15,1-8-2 0,13-29 0 0,0 0 0 16,-10 26 0-16,6-5 0 0,4-21 0 0,0 0 0 15,0 20 0-15,4-4 0 0,-4-16 0 0,0 0 0 16,2 12 0-16,-2-12 0 0,0 0 0 0,0 0 0 0,12-3 0 16,7-9 0-16,-19 12 0 0,0 0 0 0,27-28 0 15,-1-8 0-15,-26 36 0 0,0 0 0 0,27-45 0 16,-4-13 0-16,-23 58 0 0,0 0 0 0,17-64 0 16,-6 4 0-16,-11 60 2 0,0 0-2 0,7-64 3 15,-11 7-3-15,4 57 7 0,0 0-7 0,-5-45 8 16,-4 14-8-16,9 31 18 0,0 0-18 0,-12-21 19 15,-2 3-19-15,14 18 22 0,0 0-22 0,-27-10 23 16,-15 8-23-16,42 2 24 0,0 0-24 0,-53 9 25 16,-10 12-25-16,63-21 14 0,0 0-14 0,-62 24 14 15,7 4-14-15,55-28 8 0,0 0-8 0,-51 20 9 0,7-16-9 16,2-1-1106-16</inkml:trace>
  <inkml:trace contextRef="#ctx0" brushRef="#br0" timeOffset="-36137.03">917 13284 1026 0,'0'0'0'0,"0"0"178"0,0 0-178 16,0 0 178-16,0 0-178 0,0 0 98 0,0 0-98 15,0 0 98-15,0 0-98 0,0 0 47 0,0 0-47 16,-17 7 48-16,13 17-48 0,4-24 31 0,0 0-31 15,4 55 31-15,1 34-31 0,-5-89 23 0,0 0-23 0,9 110 24 16,5 24-24-16,-14-134 18 0,0 0-18 0,23 148 18 16,7 25-18-16,-30-173 14 0,0 0-14 0,31 191 15 15,1-6-15-15,-32-185 12 0,0 0-12 0,27 175 13 16,-3-9-13-16,-24-166 11 0,0 0-11 0,18 138 11 16,-6-22-11-16,-12-116 12 0,0 0-12 0,6 94 12 0,-6-15-12 15,0-79 14-15,0 0-14 0,-2 61 15 0,-5-26-15 16,7-35 17-16,0 0-17 0,-2 19 18 0,2-9-18 15,0-10 17-15,0 0-17 0,-18 2 18 0,-22-6-18 16,40 4 19-16,0 0-19 0,-50-15 20 0,-2-18-20 16,52 33 13-16,0 0-13 0,-46-43 13 0,-4-6-13 15,50 49 8-15,0 0-8 0,-49-50 8 0,3-2-8 0,46 52 6 16,0 0-6-16,-41-40 6 0,15 16-6 0,26 24 3 16,0 0-3-16,-19-14 3 0,6 5-3 0,13 9 1 15,0 0-1-15,0 0 2 0,0 26-2 0,0-26 0 16,0 0 0-16,14 38 0 0,13 25 0 0,-27-63 0 0,0 0 0 15,35 76 0-15,15 14 0 0,-50-90 0 0,0 0 0 16,51 85 0-16,-2-16 0 0,-49-69-2 0,0 0 2 16,46 52-2-16,2-21 2 0,-48-31-6 0,0 0 6 15,40 16-5-15,-3-20 5 0,-37 4-10 0,0 0 10 16,35-21-10-16,2-17 10 0,-37 38-4 0,0 0 4 16,36-62-3-16,1-28 3 0,-37 90-1 0,0 0 1 15,44-104 0-15,2-19 0 0,-46 123 0 0,0 0 0 0,49-133 1 16,6-12-1-16,-55 145 6 0,0 0-6 0,63-151 6 15,13-3-6-15,-76 154 13 0,0 0-13 0,78-138 13 16,-2 29-13-16,-76 109 16 0,0 0-16 0,60-87 16 16,-7 21-16-16,-53 66 11 0,0 0-11 0,45-45 12 15,-9 21-12-15,-36 24 1 0,0 0-1 0,31-3 2 16,-2 22-2-16,-3-2-1570 0</inkml:trace>
  <inkml:trace contextRef="#ctx0" brushRef="#br0" timeOffset="-35355.23">564 16525 1030 0,'0'0'0'15,"0"0"123"-15,0 0-123 0,-26-48 123 0,3 11-123 16,23 37 91-16,0 0-91 0,-25-31 92 0,6 7-92 15,19 24 68-15,0 0-68 0,-23-17 68 0,5 5-68 16,18 12 59-16,0 0-59 0,-14-6 60 0,2 6-60 16,12 0 49-16,0 0-49 0,-14 16 50 0,-18 20-50 15,32-36 38-15,0 0-38 0,-28 54 39 0,7 19-39 16,21-73 27-16,0 0-27 0,-9 77 28 0,4-7-28 0,5-70 18 16,0 0-18-16,5 59 19 0,4-13-19 0,-9-46 12 15,0 0-12-15,21 37 13 0,7-8-13 0,-28-29 6 16,0 0-6-16,35 21 7 0,8-7-7 0,-43-14 3 15,0 0-3-15,49 10 4 0,0-1-4 0,-49-9 4 16,0 0-4-16,50 3 5 0,5-5-5 0,-55 2 5 16,0 0-5-16,45-3 5 0,-1 1-5 0,-44 2 12 0,0 0-12 15,36 2 13-15,-4 1-13 0,-32-3 21 0,0 0-21 16,26 6 22-16,-12 0-22 0,-14-6 24 0,0 0-24 16,9 13 24-16,-4 6-24 0,-5-19 28 0,0 0-28 15,-5 29 28-15,-11 20-28 0,16-49 27 0,0 0-27 16,-19 58 27-16,-13 6-27 0,32-64 23 0,0 0-23 15,-35 71 24-15,-6 12-24 0,41-83 21 0,0 0-21 0,-41 85 21 16,4-5-21-16,37-80 13 0,0 0-13 0,-37 71 14 16,7-18-14-16,30-53 1 0,0 0-1 0,-23 42 2 15,-3-9-2-15,26-33-1 0,0 0 1 0,-18 24 0 16,11-12 0-16,7-12-7 0,0 0 7 0,-7 5-7 16,-3-6 7-16,10 1-25 0,0 0 25 0,-9-23-24 0,4-31 24 15,-2 1-1686-15</inkml:trace>
  <inkml:trace contextRef="#ctx0" brushRef="#br0" timeOffset="-34854.2">908 16297 1796 0,'-3'-7'0'0,"3"7"43"0,0 0-43 16,-32-11 43-16,0 1-43 0,32 10 14 0,0 0-14 16,-31-2 15-16,4 9-15 0,27-7 6 0,0 0-6 15,-28 26 6-15,-7 26-6 0,35-52 12 0,0 0-12 16,-37 68 12-16,5 8-12 0,32-76 32 0,0 0-32 16,-21 76 32-16,10-9-32 0,11-67 25 0,0 0-25 15,-3 54 26-15,6-21-26 0,-3-33 19 0,0 0-19 16,20 17 20-16,6-8-20 0,-26-9 14 0,0 0-14 15,41 0 14-15,17-9-14 0,-58 9 11 0,0 0-11 16,65-15 12-16,14-4-12 0,-79 19 15 0,0 0-15 0,82-23 16 16,-1-1-16-16,-81 24 20 0,0 0-20 0,86-23 20 15,-10 4-20-15,-76 19 24 0,0 0-24 0,65-12 25 16,-7 12-25-16,-58 0 23 0,0 0-23 0,41 5 23 16,-15 2-23-16,-26-7 25 0,0 0-25 0,15 11 26 0,-10 8-26 15,-5-19 28-15,0 0-28 0,-2 33 28 0,-16 15-28 16,18-48 24-16,0 0-24 0,-30 59 25 0,-15 5-25 15,45-64 29-15,0 0-29 0,-55 71 29 0,-14 10-29 16,69-81 30-16,0 0-30 0,-70 83 31 0,1-1-31 16,69-82 23-16,0 0-23 0,-67 76 24 0,9-4-24 15,58-72 17-15,0 0-17 0,-46 59 17 0,10-22-17 16,36-37 4-16,0 0-4 0,-23 22 4 0,13-10-4 16,10-12 0-16,0 0 0 0,-9-10 0 0,-3-25 0 0,3 1-1952 15</inkml:trace>
  <inkml:trace contextRef="#ctx0" brushRef="#br0" timeOffset="-34087.12">1288 15918 1659 0,'0'0'0'0,"0"0"51"0,0 0-51 0,-9-2 52 16,4 0-52-16,5 2 40 0,0 0-40 0,0 0 40 15,0 0-40-15,0 0 51 0,0 0-51 0,0 0 51 16,0 0-51-16,0 0 51 0,0 0-51 0,0 7 52 16,10 17-52-16,-10-24 48 0,0 0-48 0,27 51 49 15,4 30-49-15,-31-81 37 0,0 0-37 0,37 105 37 16,7 17-37-16,-44-122 31 0,0 0-31 0,37 126 32 15,4 0-32-15,-41-126 23 0,0 0-23 0,39 120 23 16,-2-23-23-16,-37-97 22 0,0 0-22 0,28 79 22 0,-7-18-22 16,-21-61 20-16,0 0-20 0,14 41 20 0,-10-22-20 15,-4-19 18-15,0 0-18 0,2 9 19 0,-2-9-19 16,0 0 14-16,0 0-14 0,-11-5 14 0,-10-18-14 16,21 23 13-16,0 0-13 0,-19-31 14 0,1-7-14 15,18 38 12-15,0 0-12 0,-9-48 13 0,0-13-13 0,9 61 13 16,0 0-13-16,-5-67 13 0,1-10-13 0,4 77 19 15,0 0-19-15,0-76 20 0,6 4-20 0,-6 72 24 16,0 0-24-16,9-71 24 0,3-4-24 0,-12 75 25 16,0 0-25-16,18-78 25 0,4-1-25 0,-22 79 14 0,0 0-14 15,29-78 15-15,1 7-15 0,-30 71 9 0,0 0-9 16,31-64 9-16,-2 3-9 0,-29 61 4 0,0 0-4 16,31-55 4-16,-4 5-4 0,-27 50 1 15,0 0-1-15,28-49 1 0,-1 4-1 0,-27 45 0 0,0 0 0 16,21-40 0-16,-11 13 0 0,-10 27-2 0,0 0 2 15,4-19-1-15,-2 5 1 0,-2 14-3 0,0 0 3 16,-2-12-3-16,-7 1 3 0,9 11-3 0,0 0 3 16,-9-5-3-16,0 0 3 0,9 5-2 0,0 0 2 0,0 0-2 15,-12-3 2-15,12 3-1 0,0 0 1 0,-5-2 0 16,-4 2 0-16,9 0 0 0,0 0 0 0,0 0 0 16,-9 0 0-16,9 0 1 0,0 0-1 0,0 0 2 15,0 0-2-15,0 0 6 0,0 0-6 0,0 0 7 16,0 0-7-16,0 0 13 0,0 0-13 0,4 12 14 0,4 10-14 15,-8-22 18-15,0 0-18 0,23 49 18 0,9 31-18 16,-32-80 16-16,0 0-16 0,44 105 17 0,11 28-17 16,-55-133 14-16,0 0-14 0,67 149 15 0,5 14-15 15,-72-163 11-15,0 0-11 0,78 178 11 0,-6 7-11 16,-72-185 3-16,0 0-3 0,64 165 3 0,-6-29-3 16,-58-136 3-16,0 0-3 0,55 108 3 0,-3-25-3 15,-52-83 0-15,0 0 0 0,46 64 1 0,-2-19-1 0,-44-45-10 16,0 0 10-16,23 8-9 0,-23-49 9 15,0-2-2104-15</inkml:trace>
  <inkml:trace contextRef="#ctx1" brushRef="#br0">6933 14601 0,'0'0'0,"-9"0"16,-1 0 0,1 0-1,0 0 1,-1 0 0,10 0-1</inkml:trace>
  <inkml:trace contextRef="#ctx0" brushRef="#br0" timeOffset="-29054.15">2219 15163 908 0,'0'0'0'0,"0"0"0"15,-18-57 0-15,18 57 54 0,0 0-54 0,-10-43 55 16,-3 5-55-16,13 38 139 0,0 0-139 0,-10-25 139 16,6 15-139-16,4 10 108 0,0 0-108 0,0 0 109 15,0 0-109-15,0 0 65 0,0 0-65 0,0 14 66 16,9 17-66-16,-9-31 39 0,0 0-39 0,9 64 40 0,9 47-40 15,-18-111 29-15,0 0-29 0,19 145 29 0,11 46-29 16,-30-191 28-16,0 0-28 0,32 254 29 0,10 49-29 16,-42-303 26-16,0 0-26 0,49 327 27 0,10 3-27 15,-59-330 23-15,0 0-23 0,68 305 23 0,12-33-23 16,-80-272 14-16,0 0-14 0,72 237 15 0,-8-26-15 16,-64-211 9-16,0 0-9 0,58 189 9 0,-12-16-9 0,-46-173 11 15,0 0-11-15,40 150 11 0,-4-20-11 0,-36-130 10 16,0 0-10-16,28 111 10 0,-9-14-10 0,-19-97 5 15,0 0-5-15,13 67 6 0,-10-29-6 0,-3-38 0 16,0 0 0-16,-12 9 0 0,-25-28 0 0,-2 0-1467 16</inkml:trace>
  <inkml:trace contextRef="#ctx0" brushRef="#br0" timeOffset="-26202.88">3007 16458 1468 0,'0'0'0'15,"0"0"0"-15,6 3 0 0,-6-3-1 0,0 0 1 16,0 0 0-16,0 0 0 0,0 0 14 0,0 0-14 15,5-9 14-15,-5 9-14 0,0 0 31 0,0 0-31 0,5 2 32 16,8-5-32-16,-13 3 28 0,0 0-28 16,14-5 29-16,7-2-29 0,-21 7 26 0,0 0-26 15,23-11 26-15,0-3-26 0,-23 14 28 0,0 0-28 0,28-17 28 16,4-2-28-16,-32 19 27 0,0 0-27 0,32-19 27 16,-1 3-27-16,-31 16 18 0,0 0-18 0,34-10 19 15,-6 3-19-15,-28 7 13 0,0 0-13 0,26-2 14 16,3 4-14-16,-29-2 3 0,0 0-3 0,26 5 4 15,2 4-4-15,2 0-1326 0</inkml:trace>
  <inkml:trace contextRef="#ctx0" brushRef="#br0" timeOffset="-25948.18">3267 17044 807 0,'0'0'0'0,"0"0"0"0,0 0 0 0,0 0 7 15,0 0-7-15,-6 9 8 0,6-9-8 0,0 0 20 16,0 0-20-16,6-9 21 0,-3-5-21 0,-3 14 29 16,0 0-29-16,0-19 29 0,0-1-29 0,0 20 32 0,0 0-32 15,4-19 33-15,-2 0-33 0,-2 19 32 0,0 0-32 16,3-16 32-16,-6 6-32 0,3 10 27 0,0 0-27 15,0-11 28-15,8-4-28 0,-2-1-769 0</inkml:trace>
  <inkml:trace contextRef="#ctx0" brushRef="#br0" timeOffset="-25587.28">3022 16352 1468 0,'0'0'0'0,"0"0"0"0,0 0 0 16,0 0 0-16,0 0 0 0,1 19 0 0,8 16 0 15,-9-35 25-15,0 0-25 0,9 52 25 0,3 19-25 16,-12-71 51-16,0 0-51 0,14 86 51 0,6 11-51 15,-20-97 56-15,0 0-56 0,25 107 57 0,3 14-57 16,-28-121 51-16,0 0-51 0,26 123 52 0,1 0-52 16,-27-123 26-16,0 0-26 0,23 121 27 0,-1 9-27 0,-22-130 16 15,0 0-16-15,23 118 16 0,0-18-16 0,-23-100 9 16,0 0-9-16,18 90 9 0,-4-7-9 0,-14-83 3 16,0 0-3-16,12 64 3 0,-6-26-3 0,-6-38 1 0,0 0-1 15,3 21 1-15,-1-9-1 0,-2-12 0 0,0 0 0 16,-2-7 0-16,-7-22 0 0,2-2-1401 0</inkml:trace>
  <inkml:trace contextRef="#ctx0" brushRef="#br0" timeOffset="-25318.26">3090 17120 1211 0,'0'0'0'0,"0"0"0"15,0 7 0-15,0-7 7 0,0 0-7 0,0 0 7 16,6 4-7-16,-6-4 14 0,0 0-14 0,12 0 15 16,7-2-15-16,-19 2 36 0,0 0-36 0,27-5 36 15,3 0-36-15,-30 5 40 0,0 0-40 0,28-7 40 16,0-4-40-16,-28 11 47 0,0 0-47 0,30-17 47 16,2-7-47-16,-32 24 43 0,0 0-43 0,26-28 43 0,3 0-43 15,-29 28 42-15,0 0-42 0,31-31 42 0,6-2-42 16,-37 33 17-16,0 0-17 0,39-38 18 0,2-3-18 15,-41 41 4-15,0 0-4 0,40-45 4 0,1-2-4 16,5 2-1225-16</inkml:trace>
  <inkml:trace contextRef="#ctx0" brushRef="#br0" timeOffset="-25054.6">3672 16608 1166 0,'0'0'0'16,"0"0"0"-16,0 0 0 0,0 0 4 0,0 0-4 15,0 0 5-15,0 0-5 0,0 0 14 0,0 0-14 0,0 0 14 16,9 7-14-16,-9-7 51 0,0 0-51 0,14-2 52 16,8-6-52-16,-22 8 44 0,0 0-44 0,31-19 45 15,6-7-45-15,-37 26 40 0,0 0-40 0,36-33 41 16,1-5-41-16,-37 38 20 0,0 0-20 0,44-40 20 15,-4-2-20-15,-40 42 0 0,0 0 0 0,43-38 0 16,-8 2 0-16,0 0-1077 0</inkml:trace>
  <inkml:trace contextRef="#ctx0" brushRef="#br0" timeOffset="-24721.25">3736 16444 1043 0,'0'0'0'0,"0"0"0"0,0 0 0 0,0 0-2 15,0 0 2-15,0 0-1 0,0 0 1 16,0 0-4-16,0 0 4 0,3 14-4 0,6 10 4 16,-9-24 14-16,0 0-14 0,9 33 14 0,2 15-14 0,-11-48 48 15,0 0-48-15,8 59 49 0,7 12-49 0,-15-71 62 16,0 0-62-16,14 85 63 0,2 22-63 0,-16-107 70 15,0 0-70-15,14 118 70 0,9 12-70 0,-23-130 44 0,0 0-44 16,23 131 45-16,-6 4-45 0,-17-135 25 0,0 0-25 16,14 132 25-16,4-13-25 0,-18-119 14 0,0 0-14 0,12 107 15 15,-1-10-15-15,-11-97 3 0,0 0-3 0,9 80 4 16,0-25-4-16,-9-55-1 0,0 0 1 0,8 40 0 16,1-16 0-16,-9-24-12 0,0 0 12 0,0 0-11 15,-14-15 11-15,2-1-1120 0</inkml:trace>
  <inkml:trace contextRef="#ctx0" brushRef="#br0" timeOffset="-24403.38">3971 16677 1099 0,'0'0'0'0,"0"0"0"0,5 7 0 15,-5-7 0-15,0 0 0 0,7 16 0 0,-2 17 0 16,-5-33-1-16,0 0 1 0,5 43 0 0,-8 7 0 16,3-50 28-16,0 0-28 0,-2 63 28 0,-1 16-28 15,3-79 72-15,0 0-72 0,-2 88 72 0,2 9-72 16,0-97 86-16,0 0-86 0,2 106 87 0,1 12-87 0,-3-118 75 16,0 0-75-16,5 115 76 0,4-2-76 0,-9-113 58 15,0 0-58-15,9 109 58 0,-5-2-58 0,-4-107 42 16,0 0-42-16,1 95 42 0,8-24-42 0,-9-71 23 0,0 0-23 15,9 56 24-15,-5-20-24 0,-4-36 8 0,0 0-8 16,0 24 9-16,1-8-9 0,-1-16 1 0,0 0-1 16,7 0 1-16,4-14-1 0,-11 14-1 0,0 0 1 15,12-34-1-15,-3-29 1 0,2 3-1355 0</inkml:trace>
  <inkml:trace contextRef="#ctx0" brushRef="#br0" timeOffset="-24137.26">4110 16913 886 0,'0'0'0'0,"0"-18"0"15,2-32 0-15,-2 50 5 0,0 0-5 0,7-53 6 16,-2 8-6-16,-5 45 8 0,0 0-8 0,14-32 8 16,0 12-8-16,-14 20 12 0,0 0-12 0,25-11 12 15,3 11-12-15,-28 0 13 0,0 0-13 0,35 16 14 16,11 13-14-16,-46-29 19 0,0 0-19 0,46 45 20 16,-2 18-20-16,-44-63 25 0,0 0-25 0,41 76 25 0,-8 7-25 15,-33-83 37-15,0 0-37 0,30 88 37 0,-10 0-37 16,-20-88 76-16,0 0-76 0,12 87 77 0,-7-1-77 15,-5-86 80-15,0 0-80 0,-14 83 80 0,-12-3-80 16,26-80 69-16,0 0-69 0,-37 71 70 0,1-16-70 16,36-55 60-16,0 0-60 0,-51 44 60 0,-16-13-60 15,67-31 23-15,0 0-23 0,-81 7 24 0,-14-33-24 16,5-2-1250-16</inkml:trace>
  <inkml:trace contextRef="#ctx0" brushRef="#br0" timeOffset="-6303.92">1753 15115 807 0,'0'0'0'0,"0"0"0"0,0 0 0 0,0 0 44 0,0 0-44 16,0 0 45-16,0 0-45 0,0 0 113 0,0 0-113 16,0 0 114-16,-23-14-114 0,23 14 87 0,0 0-87 0,-12-21 88 15,1-15-88-15,11 36 45 0,0 0-45 0,-12-42 46 16,3-8-46-16,9 50 32 0,0 0-32 0,-5-57 33 16,0-9-33-16,5 66 22 0,0 0-22 0,1-67 23 15,7-4-23-15,-8 71 17 0,0 0-17 0,10-75 17 16,2-4-17-16,-12 79 10 0,0 0-10 0,15-83 11 15,4-7-11-15,-19 90 6 0,0 0-6 0,21-89 7 16,-3 1-7-16,-18 88 3 0,0 0-3 0,19-79 3 16,-5 6-3-16,-14 73 2 0,0 0-2 0,16-69 3 15,-2 8-3-15,-14 61 1 0,0 0-1 0,14-54 2 16,0 2-2-16,-14 52 1 0,0 0-1 0,18-48 2 16,0-2-2-16,-18 50 1 0,0 0-1 0,17-43 1 0,-8 10-1 15,-9 33 0-15,0 0 0 0,6-25 1 0,-3 10-1 16,-3 15 0-16,0 0 0 0,5-7 0 0,-5 7 0 15,0 0-1-15,0 0 1 0,0 7 0 0,0 8 0 16,0-15-4-16,0 0 4 0,0 35-3 0,4 24 3 16,-4-59-10-16,0 0 10 0,0 69-9 0,-4 12 9 15,4-81-13-15,0 0 13 0,-5 87-13 0,-4-2 13 16,9-85-15-16,0 0 15 0,-3 74-14 0,-1-10 14 16,4-64-14-16,0 0 14 0,0 52-13 0,4-19 13 15,-4-33-12-15,0 0 12 0,0 21-12 0,3-9 12 0,-3-12-8 16,0 0 8-16,0 7-8 0,0-7 8 0,0 0-6 15,0 0 6-15,0 0-6 0,-9-11 6 0,9 11-3 16,0 0 3-16,-3-24-3 0,1-16 3 0,2 40 0 0,0 0 0 16,-3-53 0-16,3-16 0 0,0 69 2 0,0 0-2 15,-4-78 3-15,4 0-3 0,0 78 10 0,0 0-10 16,0-69 11-16,-2 11-11 0,2 58 17 0,0 0-17 0,-9-50 17 16,2-2-17-16,7 52 16 0,0 0-16 0,-10-48 17 15,-4 8-17-15,14 40 14 0,0 0-14 0,-18-33 15 16,4 12-15-16,14 21 8 0,0 0-8 0,-18-13 8 15,-3 1-8-15,21 12 3 0,0 0-3 0,-14-9 4 16,2 5-4-16,12 4 1 0,0 0-1 0,-6 2 2 16,-2 3-2-16,8-5 0 0,0 0 0 0,-20 19 0 15,-6 25 0-15,26-44-1 0,0 0 1 0,-28 55-1 16,10 2 1-16,18-57-4 0,0 0 4 0,-9 50-3 16,6-13 3-16,3-37-7 0,0 0 7 0,-6 29-6 15,1-5 6-15,5-24-7 0,0 0 7 0,-4 19-6 16,4-1 6-16,0-18-8 0,0 0 8 0,0 8-8 15,0-8 8-15,0 0-7 0,0 0 7 0,0 9-7 0,0-9 7 16,0 0-7-16,0 0 7 0,0 0-7 0,0 0 7 16,0 0-7-16,0 0 7 0,4-5-7 0,-2-11 7 15,-2 16-6-15,0 0 6 0,3-19-6 0,3-7 6 16,-6 26-4-16,0 0 4 0,8-29-4 0,5 1 4 16,-13 28-2-16,0 0 2 0,17-28-2 0,3 4 2 0,-20 24-1 15,0 0 1-15,17-22-1 0,1 8 1 0,-18 14 0 16,0 0 0-16,18-5 0 0,-8 5 0 0,-10 0-1 15,0 0 1-15,6 1 0 0,-6-1 0 0,0 0-1 0,0 0 1 16,12 4 0-16,-3-2 0 0,-9-2-1 0,0 0 1 16,14 0-1-16,7-2 1 0,-21 2-3 0,0 0 3 15,23-7-2-15,0-2 2 0,-23 9-4 0,0 0 4 16,28-8-3-16,2-5 3 0,-30 13-5 0,0 0 5 0,28-5-4 16,-1 7 4-16,-27-2-6 0,0 0 6 0,28 7-5 15,2 3 5-15,-30-10-3 0,0 0 3 0,32 12-3 16,-4 1 3-16,-28-13-2 0,0 0 2 0,32 13-2 15,-2 5 2-15,-30-18-2 0,0 0 2 0,28 17-2 16,4-3 2-16,-6 0-990 0</inkml:trace>
  <inkml:trace contextRef="#ctx0" brushRef="#br0" timeOffset="-4204.12">1930 12425 1166 0,'0'0'0'15,"0"0"0"-15,0 0 0 0,0 0 17 0,0 0-17 0,0 0 17 16,0 0-17-16,0 0 37 0,0 0-37 0,0 0 38 16,0 0-38-16,0 0 22 0,0 0-22 0,0 0 22 15,14 25-22-15,-14-25 11 0,0 0-11 0,17 15 11 16,6 9-11-16,-23-24 4 0,0 0-4 0,27 33 5 16,8 7-5-16,-35-40 3 0,0 0-3 0,41 40 3 15,-1 3-3-15,-40-43 3 0,0 0-3 0,43 43 3 16,-3-3-3-16,-40-40 3 0,0 0-3 0,41 37 4 15,-1-5-4-15,-40-32 5 0,0 0-5 0,41 28 6 16,-2 0-6-16,-39-28 6 0,0 0-6 0,33 28 6 16,-6-1-6-16,-27-27 7 0,0 0-7 0,23 24 7 0,-2-6-7 15,-21-18 11-15,0 0-11 0,14 15 12 0,-5-1-12 16,-9-14 13-16,0 0-13 0,10 12 14 0,-1-5-14 16,-9-7 13-16,0 0-13 0,9 4 13 0,-9-4-13 15,0 0 7-15,0 0-7 0,0 0 8 0,-14-11-8 16,14 11 4-16,0 0-4 0,-13-33 5 0,-2-31-5 15,-3 0-1070-15</inkml:trace>
  <inkml:trace contextRef="#ctx0" brushRef="#br0" timeOffset="-3970.19">2648 11922 942 0,'0'0'0'0,"-9"19"0"16,-11 21 0-16,20-40 0 0,0 0 0 0,-26 60 0 16,-23 35 0-16,49-95-7 0,0 0 7 0,-59 120-6 15,-9 20 6-15,68-140 1 0,0 0-1 0,-87 166 1 16,-24 38-1-16,111-204 11 0,0 0-11 0,-122 237 11 16,-1 26-11-16,123-263 23 0,0 0-23 0,-125 270 24 15,-2-10-24-15,127-260 32 0,0 0-32 0,-122 244 32 16,9-21-32-16,0 1-738 0</inkml:trace>
  <inkml:trace contextRef="#ctx0" brushRef="#br0" timeOffset="1845.72">2006 4671 292 0,'0'0'0'0,"0"0"0"0,0 0 0 16,0 0 1-16,0 0-1 0,0 0 1 0,0 0-1 15,0 0 3-15,0 0-3 0,0 0 4 0,0 0-4 16,0 0 2-16,0 0-2 0,19 12 3 0,16-16-3 16,-35 4 0-16,0 0 0 0,46-13 0 0,21-15 0 15,-67 28 0-15,0 0 0 0,76-40 0 0,2-5 0 16,-78 45 0-16,0 0 0 0,82-43 1 0,-2 1-1 15,-80 42 0-15,0 0 0 0,69-36 1 0,-2 3-1 16,-67 33 1-16,0 0-1 0,51-28 2 0,-12 8-2 0,-39 20 11 0,0 0-11 16,23-11 12-16,-9 10-12 0,-14 1 26 0,0 0-26 15,8 0 27-15,-8 0-27 0,0 0 32 0,0 0-32 16,-5 8 32-16,-18 16-32 0,23-24 31 0,0 0-31 16,-40 30 32-16,-10 13-32 0,50-43 21 0,0 0-21 15,-53 45 22-15,-7-2-22 0,60-43 13 0,0 0-13 16,-54 45 14-16,-4 4-14 0,58-49 6 0,0 0-6 15,-53 48 7-15,7-6-7 0,46-42 1 0,0 0-1 16,-32 31 2-16,14-19-2 0,18-12 0 0,0 0 0 0,-5 3 1 16,5-3-1-16,0 0 0 0,0 0 0 0,0 0 1 15,0 0-1-15,0 0 3 0,0 0-3 0,14-3 3 16,4-18-3-16,-18 21 9 0,0 0-9 0,32-31 10 16,17-10-10-16,-49 41 15 0,0 0-15 0,58-37 15 15,2 6-15-15,-60 31 19 0,0 0-19 0,55-24 19 16,-8 0-19-16,-47 24 17 0,0 0-17 0,37-18 17 15,-14 11-17-15,-23 7 9 0,0 0-9 0,15-5 10 16,-10 5-10-16,-5 0 4 0,0 0-4 0,-5 2 5 0,-15 8-5 16,20-10 1-16,0 0-1 0,-35 25 1 0,-23 20-1 15,3 0-510-15</inkml:trace>
  <inkml:trace contextRef="#ctx0" brushRef="#br0" timeOffset="6513.75">2245 13491 662 0,'0'0'0'0,"0"0"0"16,0 0 0-16,0 0 35 0,0 0-35 0,0 0 36 15,-17-3-36-15,17 3 79 0,0 0-79 0,0 0 79 16,0 0-79-16,0 0 80 0,0 0-80 0,0 0 80 15,0 0-80-15,0 0 46 0,0 0-46 0,0 0 46 0,0 0-46 16,0 0 30-16,0 0-30 0,5-9 30 0,7 6-30 16,-12 3 22-16,0 0-22 0,18-9 22 0,10-6-22 15,-28 15 18-15,0 0-18 0,36-25 19 0,4-9-19 16,-40 34 17-16,0 0-17 0,50-38 17 0,9-7-17 16,-59 45 16-16,0 0-16 0,62-50 17 0,4-11-17 15,-66 61 18-15,0 0-18 0,70-68 19 0,-1-6-19 0,-69 74 22 16,0 0-22-16,70-80 23 0,4 3-23 0,-74 77 26 15,0 0-26-15,80-80 26 0,-3-12-26 0,-77 92 37 0,0 0-37 16,82-95 37-16,-8 2-37 0,-74 93 39 0,0 0-39 16,76-96 40-16,-4 5-40 0,-72 91 43 0,0 0-43 15,62-85 44-15,-11 0-44 0,-51 85 46 0,0 0-46 16,40-78 46-16,-10 19-46 0,-30 59 43 0,0 0-43 16,14-53 44-16,-12 1-44 0,-2 52 39 0,0 0-39 0,-5-52 39 15,-4 0-39-15,9 52 33 0,0 0-33 0,-11-54 33 16,-10 6-33-16,21 48 27 0,0 0-27 0,-26-49 27 15,-6 8-27-15,32 41 23 0,0 0-23 0,-33-36 23 16,3 8-23-16,30 28 18 0,0 0-18 0,-32-24 18 16,-10-1-18-16,42 25 15 0,0 0-15 0,-48-20 15 15,6 2-15-15,42 18 6 0,0 0-6 0,-45-17 7 16,-13 0-7-16,58 17 2 0,0 0-2 0,-51-14 2 16,7 4-2-16,44 10 0 0,0 0 0 0,-49-7 1 15,-11 1-1-15,60 6 0 0,0 0 0 0,-55 0 0 16,6 11 0-16,49-11-1 0,0 0 1 0,-53 15 0 15,-14 4 0-15,67-19-1 0,0 0 1 0,-69 25-1 16,2 4 1-16,67-29-3 0,0 0 3 0,-65 36-2 0,3 8 2 16,62-44-4-16,0 0 4 0,-64 45-3 0,1 7 3 15,63-52-5-15,0 0 5 0,-67 50-4 0,-6-4 4 16,73-46-6-16,0 0 6 0,-63 49-5 0,5-4 5 16,58-45-9-16,0 0 9 0,-50 52-8 0,-4 3 8 0,54-55-11 15,0 0 11-15,-55 66-10 0,0 7 10 0,55-73-9 16,0 0 9-16,-54 84-9 0,1 1 9 15,53-85-9-15,0 0 9 0,-46 90-9 0,2 18 9 0,44-108-10 16,0 0 10-16,-37 112-10 0,7 7 10 0,30-119-10 16,0 0 10-16,-20 122-9 0,8-1 9 0,12-121-11 15,0 0 11-15,0 107-11 0,9-14 11 0,-9-93-11 0,0 0 11 16,17 82-10-16,15-16 10 0,-32-66-10 0,0 0 10 0,37 58-10 16,7-4 10-16,-44-54-13 0,0 0 13 15,50 43-13-15,10-10 13 0,-60-33-13 0,0 0 13 0,67 19-12 16,-4-8 12-16,-63-11-15 0,0 0 15 0,73-2-15 15,8-14 15-15,-81 16-18 0,0 0 18 0,88-31-17 16,-2-9 17-16,-86 40-18 0,0 0 18 0,90-48-17 16,6-9 17-16,-96 57-18 0,0 0 18 0,95-64-17 15,-3-9 17-15,-92 73-15 0,0 0 15 0,93-81-15 16,-3-11 15-16,-90 92-14 0,0 0 14 0,92-100-13 16,6-6 13-16,-98 106-10 0,0 0 10 0,87-109-10 15,-6-7 10-15,-81 116-8 0,0 0 8 0,72-116-7 16,-5 5 7-16,-67 111-2 0,0 0 2 0,59-112-2 15,-8-9 2-15,-51 121 0 0,0 0 0 0,40-128 0 0,-15-4 0 16,-25 132 0-16,0 0 0 0,11-116 1 16,-17 12-1-16,6 104 1 0,0 0-1 0,-17-88 2 0,-15 19-2 15,32 69 3-15,0 0-3 0,-46-50 4 0,-12 17-4 16,58 33 2-16,0 0-2 0,-81-7 2 0,-27 31-2 16,108-24 0-16,0 0 0 0,-127 24 1 0,-23-11-1 15,2 0-1257-15</inkml:trace>
  <inkml:trace contextRef="#ctx0" brushRef="#br0" timeOffset="10979.06">1997 15572 561 0,'0'0'0'0,"0"0"0"15,0 0 0-15,0 0 25 0,0 0-25 0,0 0 25 16,0 0-25-16,0 0 80 0,0 0-80 0,0 0 80 16,0 0-80-16,0 0 71 0,0 0-71 0,0 0 72 15,0 0-72-15,0 0 62 0,0 0-62 0,0 0 63 16,-13-28-63-16,13 28 35 0,0 0-35 0,-14-24 35 16,0-7-35-16,14 31 29 0,0 0-29 0,-17-32 30 15,4 3-30-15,13 29 19 0,0 0-19 0,-10-23 20 0,1 8-20 16,9 15 17-16,0 0-17 0,-14-12 17 0,0 1-17 15,14 11 18-15,0 0-18 0,-18-8 19 0,6 1-19 16,12 7 29-16,0 0-29 0,-11-7 30 0,-5 0-30 16,16 7 32-16,0 0-32 0,-25-7 32 0,-13 0-32 15,38 7 33-15,0 0-33 0,-46-7 33 0,-9-1-33 16,55 8 30-16,0 0-30 0,-58-11 30 0,0 2-30 16,58 9 25-16,0 0-25 0,-55-8 26 0,-3-1-26 0,58 9 22 15,0 0-22-15,-64-3 22 0,-12 8-22 0,76-5 12 16,0 0-12-16,-74 9 12 0,7-3-12 0,67-6 10 0,0 0-10 15,-67 11 10-15,2 3-10 0,65-14 9 0,0 0-9 16,-67 19 9-16,3 5-9 0,64-24 4 0,0 0-4 16,-61 28 5-16,1 5-5 0,60-33 2 0,0 0-2 15,-58 41 3-15,-4 13-3 0,62-54 0 0,0 0 0 16,-60 64 1-16,0 5-1 0,60-69 0 0,0 0 0 0,-53 67 0 16,12-13 0-16,41-54 0 0,0 0 0 0,-26 43 0 15,12-24 0-15,14-19-2 0,0 0 2 0,-23 26-2 16,-12 23-2-16,1 22 0 15,9 24-13-15,11 9 0 16,4-6-24-16,3 1 1 16,5-4-19-16,4-8 1 15,1 1-974-15</inkml:trace>
  <inkml:trace contextRef="#ctx0" brushRef="#br0" timeOffset="11463.98">1369 17467 211 0,'19'-14'0'0,"-19"14"14"16,0 0-14-16,58-47 15 0,1-10-15 0,-59 57 22 0,0 0-22 15,63-59 23-15,4 5-23 0,-67 54 31 0,0 0-31 16,64-53 32-16,-4-10-32 0,-60 63 34 0,0 0-34 0,58-65 35 16,0 1-35-16,-58 64 50 0,0 0-50 15,49-61 51-15,1-1-51 0,-50 62 62 0,0 0-62 0,51-63 62 16,2 3-62-16,-53 60 45 0,0 0-45 0,55-66 46 15,-1-15-46-15,-54 81 58 0,0 0-58 0,50-88 58 16,-13 1-58-16,-37 87 56 0,0 0-56 0,35-95 57 16,-3-12-57-16,-32 107 52 0,0 0-52 0,26-113 53 15,2 2-53-15,-28 111 41 0,0 0-41 0,27-110 41 16,-10-8-41-16,-17 118 46 0,0 0-46 0,15-113 47 16,-7 6-47-16,-8 107 43 0,0 0-43 0,-3-109 44 15,-11-12-44-15,14 121 38 0,0 0-38 0,-18-116 39 16,-1 10-39-16,19 106 36 0,0 0-36 0,-23-91 37 0,-9 9-37 15,32 82 28-15,0 0-28 0,-48-69 29 0,-12 10-29 16,60 59 24-16,0 0-24 0,-81-41 24 0,-17 11-24 16,98 30 18-16,0 0-18 0,-119-17 19 0,-29 10-19 15,4 0-1156-15</inkml:trace>
  <inkml:trace contextRef="#ctx0" brushRef="#br0" timeOffset="34564.65">4897 16352 975 0,'0'0'0'16,"0"0"0"-16,0 0 0 0,0 0 38 0,0 0-38 16,0 0 39-16,0 0-39 0,0 0 110 0,0 0-110 0,0 0 110 15,0 0-110-15,0 0 75 0,0 0-75 0,-15-14 75 16,1 7-75-16,14 7 49 0,0 0-49 0,-21-17 49 15,-2-19-49-15,23 36 31 0,0 0-31 0,-28-49 32 16,-4-13-32-16,32 62 16 0,0 0-16 0,-31-69 16 16,-1-7-16-16,32 76 7 0,0 0-7 0,-36-75 8 15,1 2-8-15,35 73 2 0,0 0-2 0,-28-67 3 16,-7 6-3-16,35 61 1 0,0 0-1 0,-37-55 1 16,-13 8-1-16,50 47 0 0,0 0 0 0,-54-40 0 15,-8 8 0-15,62 32 0 0,0 0 0 0,-67-28 0 0,-2 4 0 16,69 24 0-16,0 0 0 0,-67-19 0 0,7 1 0 15,60 18 0-15,0 0 0 0,-58-12 0 0,8 9 0 16,50 3 0-16,0 0 0 0,-54 7 0 0,-8 10 0 16,62-17-1-16,0 0 1 0,-60 28 0 0,-3 13 0 15,63-41-2-15,0 0 2 0,-67 57-1 0,-2 16 1 16,69-73-1-16,0 0 1 0,-73 76-1 0,-2 4 1 0,75-80-6 16,0 0 6-16,-78 83-5 0,6 12 5 0,72-95-11 15,0 0 11-15,-73 104-11 0,-3 3 11 0,76-107-14 16,0 0 14-16,-68 109-13 0,1 12 13 0,67-121-10 15,0 0 10-15,-62 116-10 0,14-7 10 0,48-109-10 16,0 0 10-16,-40 108-9 0,13 4 9 0,27-112-6 16,0 0 6-16,-14 114-6 0,14 7 6 0,0-121-4 0,0 0 4 15,11 125-3-15,6 10 3 0,-17-135-2 0,0 0 2 16,18 135-2-16,5 3 2 0,-23-138-1 0,0 0 1 0,26 132-1 16,15-4 1-16,-41-128-3 0,0 0 3 0,46 118-2 15,3-13 2-15,-49-105-5 0,0 0 5 0,58 97-4 16,6-7 4-16,-64-90-5 0,0 0 5 0,78 88-4 15,8 6 4-15,-86-94-9 0,0 0 9 0,97 90-9 16,-2-9-4-16,6-8 0 16,6-14-15-16,3-16 0 15,3-17-7-15,3-19 1 16,6-19-2-16,-8-14 1 16,-10-9 17-16,-1-6 1 15,-4-4 11-15,-9-4 0 16,-8-3 4-16,-6-8 1 15,-12-8 1-15,-10-6 1 0,-4-8-1 16,-50 82 3-16,0 0-3 0,37-84 4 0,-11-3-4 16,-26 87 15-16,0 0-15 0,13-99 15 0,-13-27-15 15,0 126 28-15,0 0-28 0,-13-164 28 0,-13-65-28 16,26 229 34-16,0 0-34 0,-28-249 35 0,-1 0-35 16,29 249 38-16,0 0-38 0,-30-229 39 0,2 34-39 15,28 195 33-15,0 0-33 0,-35-149 34 0,-18 50-34 0,53 99 22 16,0 0-22-16,-79-65 23 0,-47 28-23 0,126 37 7 15,0 0-7-15,-172-20 8 0,-63 9-8 0,2 1-1111 16</inkml:trace>
  <inkml:trace contextRef="#ctx0" brushRef="#br0" timeOffset="159432.53">4526 869 363 0,'0'0'0'0,"0"0"91"0,0 0-91 0,-5-16 92 16,1 4-92-16,4 12 61 0,0 0-61 0,0 0 61 15,0 0-61-15,0 0 46 0,0 0-46 0,-1 29 47 16,8 20-47-16,-7-49 48 0,0 0-48 0,15 67 49 15,10 23-49-15,-25-90 34 0,0 0-34 0,30 101 34 16,-3 8-34-16,-27-109 30 0,0 0-30 0,19 109 30 16,2 0-30-16,-21-109 25 0,0 0-25 0,20 100 25 0,1-6-25 15,-21-94 24-15,0 0-24 0,14 84 24 0,-4-18-24 16,-10-66 21-16,0 0-21 0,9 61 22 16,-2-6-22-16,-7-55 19 0,0 0-19 0,6 45 20 15,-1-5-20-15,-5-40 16 0,0 0-16 0,3 24 16 0,-6-15-16 16,3-9 14-16,0 0-14 0,0 0 14 0,-11 0-14 15,11 0 10-15,0 0-10 0,-12-24 11 0,-6-37-11 16,-1 0-876-16</inkml:trace>
  <inkml:trace contextRef="#ctx0" brushRef="#br0" timeOffset="161449.07">4516 914 852 0,'0'0'0'0,"0"0"19"0,0 0-19 16,19-40 20-16,9 7-20 0,-28 33 7 0,0 0-7 15,41-24 8-15,6 15-8 0,-47 9-1 0,0 0 1 0,55 9-1 16,5 19 1-16,-60-28-7 0,0 0 7 0,62 38-7 15,-4 8 7-15,-58-46-7 0,0 0 7 0,46 50-6 16,-9-3 6-16,-37-47-5 0,0 0 5 0,26 45-5 16,-8-3 5-16,-18-42-2 0,0 0 2 0,9 40-2 15,-9-4 2-15,0-36 0 0,0 0 0 0,-9 24 0 16,-9-12 0-16,18-12 2 0,0 0-2 0,-23 16 3 0,-8 5-3 16,31-21 12-16,0 0-12 0,-36 20 12 0,5-8-12 15,31-12 25-15,0 0-25 0,-36 19 25 0,3 11-25 16,33-30 28-16,0 0-28 0,-32 28 28 0,14-8-28 15,18-20 18-15,0 0-18 0,-7 25 19 0,7 11-19 16,0-36 15-16,0 0-15 0,4 43 15 0,5 11-15 16,-9-54 11-16,0 0-11 0,17 48 11 0,6-8-11 0,-23-40 6 15,0 0-6-15,29 33 7 0,9-5-7 0,-38-28 3 16,0 0-3-16,41 20 3 0,1-13-3 0,-42-7 0 16,0 0 0-16,48-10 1 0,3-14-1 0,-51 24 1 15,0 0-1-15,49-37 2 0,-4-8-2 0,-45 45 2 0,0 0-2 16,45-50 3-16,5-9-3 0,-50 59 8 0,0 0-8 15,49-65 9-15,-12-8-9 0,-37 73 19 0,0 0-19 16,32-73 20-16,-14 6-20 0,-18 67 31 0,0 0-31 16,8-66 31-16,-8 2-31 0,0 64 34 0,0 0-34 15,0-48 34-15,-5 23-34 0,5 25 28 0,0 0-28 16,-12-17 29-16,-16-6-29 0,28 23 19 0,0 0-19 0,-36-13 20 16,-8 13-20-16,44 0 12 0,0 0-12 0,-37 17 12 15,9 14-12-15,28-31 7 0,0 0-7 0,-21 45 7 16,12 16-7-16,9-61 4 0,0 0-4 0,-5 60 4 15,10-6-4-15,-5-54 0 0,0 0 0 0,12 47 1 16,11-9-1-16,-23-38-1 0,0 0 1 0,28 31 0 16,8-3 0-16,-36-28-6 0,0 0 6 0,40 20-5 15,1-8 5-15,-41-12-13 0,0 0 13 0,40 9-13 0,1-5 13 16,-41-4-13-16,0 0 13 0,41-4-12 0,-1-5 12 16,-40 9-11-16,0 0 11 0,34-19-10 0,1-7 10 15,-35 26-8-15,0 0 8 0,32-27-8 0,-9 2 8 16,-23 25-5-16,0 0 5 0,21-27-5 0,-4-10 5 15,-17 37 0-15,0 0 0 0,14-39 0 0,-8 1 0 16,-6 38 2-16,0 0-2 0,5-35 2 0,-1 6-2 0,-4 29 8 16,0 0-8-16,0-21 8 0,0 5-8 15,0 16 16-15,0 0-16 0,3-12 16 0,-3 3-16 0,0 9 18 16,0 0-18-16,0-6 18 0,0 6-18 0,0 0 18 16,0 0-18-16,0 0 18 0,0 0-18 0,0 0 15 0,0 0-15 15,9 6 16-15,0 12-16 0,-9-18 11 0,0 0-11 16,14 24 12-16,0 7-12 0,-14-31 3 0,0 0-3 15,14 36 3-15,0-3-3 0,-14-33 0 0,0 0 0 16,16 28 1-16,-2-7-1 0,-14-21 0 0,0 0 0 16,11 21 0-16,-4-6 0 0,-7-15-3 0,0 0 3 15,9 12-3-15,-4-7 3 0,-5-5-8 0,0 0 8 16,0 0-7-16,9 7 7 0,-9-7-11 0,0 0 11 16,0 0-11-16,0 0 11 0,0 0-8 0,0 0 8 15,0 0-8-15,2-7 8 0,-2 7-4 0,0 0 4 0,7-13-3 16,7-19 3-16,-14 32-1 0,0 0 1 0,14-45 0 15,3-6 0-15,-17 51 0 0,0 0 0 0,15-49 0 16,6 13 0-16,-21 36 0 0,0 0 0 0,19-30 1 16,4 11-1-16,-23 19 1 0,0 0-1 0,23-8 1 15,-2 4-1-15,-21 4 1 0,0 0-1 0,18 4 1 16,-4 8-1-16,-14-12 0 0,0 0 0 0,14 15 0 0,-2 3 0 16,-12-18-1-16,0 0 1 0,9 15 0 0,-4-3 0 15,-5-12-3-15,0 0 3 0,4 6-2 0,-4-6 2 16,0 0-4-16,0 0 4 0,0 6-3 0,0-6 3 15,0 0-4-15,0 0 4 0,7 0-4 0,5-6 4 16,-12 6-3-16,0 0 3 0,15-14-3 0,6-14 3 16,-21 28-2-16,0 0 2 0,19-33-2 0,8 5 2 15,-27 28 0-15,0 0 0 0,26-20 0 0,-3 8 0 0,-23 12 0 16,0 0 0-16,26 0 0 0,3 5 0 0,-29-5 0 16,0 0 0-16,31 12 0 0,-2 7 0 0,-29-19 0 15,0 0 0-15,33 24 0 0,4 6 0 0,-37-30-1 16,0 0 1-16,35 31-1 0,2-2 1 0,-37-29-2 15,0 0 2-15,41 24-2 0,8-8 2 0,-49-16-4 0,0 0 4 16,43 5-3-16,-11-17 3 0,-32 12-4 0,0 0 4 16,26-21-4-16,0-6 4 0,-26 27-4 0,0 0 4 15,23-33-4-15,-10-4 4 0,-13 37-3 0,0 0 3 16,9-36-2-16,-4-9 2 0,-5 45-1 0,0 0 1 16,3-40 0-16,-6 12 0 0,3 28 0 0,0 0 0 15,0-17 0-15,-5 9 0 0,5 8 2 0,0 0-2 0,-4-11 3 16,4 11-3-16,0 0 4 0,0 0-4 0,0 0 4 15,-9 16-4-15,9-16 5 0,0 0-5 0,-9 27 6 16,-1 10-6-16,10-37 2 0,0 0-2 0,-7 33 2 16,7-6-2-16,0-27 0 0,0 0 0 0,7 16 1 15,3-11-1-15,-10-5 0 0,0 0 0 0,6 0 0 16,1 0 0-16,-7 0-1 0,0 0 1 0,9-9 0 16,-1-6 0-16,-8 15-1 0,0 0 1 0,11-30 0 0,-2-18 0 15,-9 48-1-15,0 0 1 0,5-48 0 0,-5 1 0 16,0 47 0-16,0 0 0 0,-2-38 0 0,-1 7 0 15,3 31 0-15,0 0 0 0,-9-25 1 0,4 8-1 16,5 17 1-16,0 0-1 0,-6-10 2 0,-1 4-2 16,7 6 2-16,0 0-2 0,-10 4 2 0,-3 13-2 15,13-17 0-15,0 0 0 0,-10 21 1 0,10 3-1 0,0-24 0 16,0 0 0-16,5 23 0 0,6-11 0 0,-11-12-4 16,0 0 4-16,17 5-3 0,6-10 3 0,-23 5-8 15,0 0 8-15,30-16-8 0,11-11 8 0,-41 27-15 0,0 0 15 16,46-42-14-16,8-6 14 0,-54 48-23 0,0 0 23 15,59-56-23-15,-1-8 23 0,-58 64-30 0,0 0 30 16,54-69-30-16,-4-4 30 0,-50 73-20 0,0 0 20 16,44-65-19-16,-11 13 12 0,-10 12 1 15,-7 16 4-15,-5 15 0 16,-6 12 2-16,-1 22 0 16,-10 23 0-16,-1 21 1 15,0 16 1-15,4 12 0 16,3 12-2-16,0-109 3 0,0 0-3 15,9 109 4-15,10-12-4 0,-19-97 5 0,0 0-5 0,30 85 6 16,10-9-6-16,-40-76 4 0,0 0-4 0,50 60 4 16,13-11-4-16,-63-49 2 0,0 0-2 0,69 33 3 15,3-21-3-15,-72-12 1 0,0 0-1 0,78-4 1 16,7-16-1-16,-85 20 0 0,0 0 0 0,93-33 0 0,-1-10 0 16,-92 43 0-16,0 0 0 0,81-49 0 0,-12 4 0 15,-69 45 0-15,0 0 0 0,62-45 1 0,-17-2-1 16,-45 47 0-16,0 0 0 0,30-33 1 0,-10 13-1 15,-20 20 2-15,0 0-2 0,9-12 3 0,-6 3-3 16,-3 9 6-16,0 0-6 0,-7 5 6 0,-10 11-6 16,17-16 10-16,0 0-10 0,-25 27 11 0,-5 10-11 15,30-37 13-15,0 0-13 0,-27 41 13 0,12 8-13 16,15-49 7-16,0 0-7 0,-4 48 8 0,8-3-8 16,-4-45 2-16,0 0-2 0,5 40 2 0,4-9-2 15,-9-31 0-15,0 0 0 0,14 17 1 0,7-10-1 0,-21-7 0 16,0 0 0-16,23-7 0 0,2-22 0 0,-25 29-1 15,0 0 1-15,29-43-1 0,7-14 1 0,-36 57-4 0,0 0 4 16,32-68-3-16,-4-1 3 0,-2 0-936 0</inkml:trace>
  <inkml:trace contextRef="#ctx0" brushRef="#br0" timeOffset="161666.7">7624 571 554 0,'0'0'0'0,"0"0"-1"0,0 0 1 0,44 7 0 16,19-10 0-16,-63 3-6 0,0 0 6 0,81-19-6 16,25-14 6-16,-106 33-6 0,0 0 6 0,120-49-6 15,16-17 6-15,-136 66-23 0,0 0 23 0,141-60-22 16,-2-4-281-16</inkml:trace>
  <inkml:trace contextRef="#ctx0" brushRef="#br0" timeOffset="162265.82">8229 2106 908 0,'0'0'0'0,"-6"-17"0"16,-3-35 0-16,9 52-6 0,0 0 6 0,-14-68-6 16,-3-1 6-16,17 69-12 0,0 0 12 0,-18-60-12 15,4 23 12-15,14 37 13 0,0 0-13 0,-12-33 13 16,-6 6-13-16,18 27 65 0,0 0-65 0,-19-21 65 16,-13 5-65-16,32 16 89 0,0 0-89 0,-35 4 89 15,-11 17-89-15,46-21 74 0,0 0-74 0,-46 48 74 0,7 25-74 16,39-73 34-16,0 0-34 0,-28 91 34 0,10 20-34 15,18-111 13-15,0 0-13 0,-5 104 14 0,7-19-14 16,-2-85 4-16,0 0-4 0,14 64 5 0,10-31-5 16,-24-33 0-16,0 0 0 0,32 12 1 0,9-16-1 15,-41 4-1-15,0 0 1 0,40-29 0 0,6-23 0 16,-46 52-4-16,0 0 4 0,41-73-3 0,-6-18 3 16,-35 91-6-16,0 0 6 0,32-85-5 0,-13 16 5 15,-19 69-3-15,0 0 3 0,13-49-2 0,-5 25 2 0,-8 24-1 16,0 0 1-16,6-16 0 0,-6 11 0 0,0 5 0 15,0 0 0-15,0 9 0 0,3 22 0 0,-3-31 0 16,0 0 0-16,2 45 0 0,1 19 0 0,-3-64 1 0,0 0-1 16,9 66 1-16,5-11-1 0,-14-55 0 0,0 0 0 15,23 42 1-15,4-23-1 0,-27-19 0 0,0 0 0 16,33 0 0-16,6-25 0 0,-39 25-1 0,0 0 1 16,41-43 0-16,8-17 0 0,-3-6-1017 0</inkml:trace>
  <inkml:trace contextRef="#ctx0" brushRef="#br0" timeOffset="162634.9">8740 1379 975 0,'0'0'0'0,"0"0"0"15,4 7 0-15,-4-7 0 0,0 0 0 0,0 21 0 16,-4 15 0-16,4-36-4 0,0 0 4 0,-5 52-4 16,-1 9 4-16,6-61-1 0,0 0 1 0,0 57 0 15,-3-12 0-15,3-45 0 0,0 0 0 0,0 31 0 16,0-19 0-16,0-12 0 0,0 0 0 0,0 0 1 0,3 9-1 15,-3-9 4-15,0 0-4 0,0 0 4 0,0 0-4 16,0 0 7-16,0 0-7 0,-5-28 8 0,-4-24-8 16,9 52 17-16,0 0-17 0,-8-47 18 0,2 16-18 15,6 31 37-15,0 0-37 0,-1-24 37 0,2 9-37 16,-1 15 51-16,0 0-51 0,2-9 51 0,-2 9-51 16,0 0 52-16,0 0-52 0,-9-9 52 0,-1 13-52 15,10-4 44-15,0 0-44 0,-18 17 45 0,-5 19-45 0,23-36 30 16,0 0-30-16,-23 45 31 0,2 7-31 0,21-52 16 15,0 0-16-15,-14 52 16 0,9-3-16 0,5-49 6 16,0 0-6-16,5 48 7 0,9-6-7 0,-14-42 1 16,0 0-1-16,18 36 2 0,-1-12-2 0,-17-24 0 15,0 0 0-15,20 16 0 0,6-11 0 0,-26-5-1 16,0 0 1-16,32-5 0 0,5-19 0 0,-37 24-4 0,0 0 4 16,44-40-3-16,7-21 3 0,2 1-1062 0</inkml:trace>
  <inkml:trace contextRef="#ctx0" brushRef="#br0" timeOffset="163551.56">9110 1213 859 0,'0'0'0'0,"0"0"94"0,0 0-94 0,0 0 95 15,2-9-95-15,-2 9 57 0,0 0-57 0,0 0 58 16,6 21-58-16,-6-21 31 0,0 0-31 0,5 28 32 16,7 1-32-16,-12-29 13 0,0 0-13 0,11 25 13 15,-4-10-13-15,-7-15 8 0,0 0-8 0,2 9 9 16,-2-9-9-16,0 0 6 0,0 0-6 0,-4 7 6 15,4-7-6-15,0 0 6 0,0 0-6 0,0 0 7 0,0 0-7 16,0 0 8-16,0 0-8 0,-2-16 9 0,-7-20-9 16,9 36 6-16,0 0-6 0,-8-37 6 0,2 17-6 15,6 20 5-15,0 0-5 0,0-16 5 0,0 7-5 16,0 9 4-16,0 0-4 0,0 0 4 0,0 0-4 16,0 0 2-16,0 0-2 0,2 25 2 0,-4 4-2 15,2-29 0-15,0 0 0 0,-12 36 1 0,1 1-1 16,11-37 0-16,0 0 0 0,-12 27 0 0,9-6 0 0,3-21-1 15,0 0 1-15,0 16-1 0,3-4 1 0,-3-12-3 16,0 0 3-16,0 19-3 0,-5 2 3 0,5-21-6 16,0 0 6-16,-4 33-5 0,8 6 5 0,-4-39-10 0,0 0 10 15,5 45-9-15,4-3 9 0,-9-42-12 0,0 0 12 16,12 40-11-16,8-9 11 0,-20-31-12 0,0 0 12 16,19 24-11-16,2-15 11 0,-21-9-8 0,0 0 8 15,23-4-8-15,14-13 8 0,-37 17-9 0,0 0 9 16,39-35-8-16,2-15 8 0,-41 50-10 0,0 0 10 15,40-55-10-15,1-6 10 0,-41 61-12 0,0 0 12 16,40-60-11-16,-11-3 11 0,-29 63-3 0,0 0 3 16,21-64-2-16,-7-8 2 0,-14 72 0 0,0 0 0 15,9-61 0-15,-4 33 0 0,-5 28 12 0,0 0-12 0,0-17 12 16,0 5-12-16,0 12 28 0,0 0-28 0,0 9 28 16,0 24-28-16,0-33 34 0,0 0-34 0,-4 45 34 15,8 15-34-15,-4-60 27 0,0 0-27 0,3 61 27 16,-1-18-27-16,-2-43 14 0,0 0-14 0,4 36 15 15,-1-11-15-15,-3-25 7 0,0 0-7 0,6 15 7 0,-6-15-7 16,0 0 4-16,0 0-4 0,10-3 4 0,8-16-4 16,-18 19 3-16,0 0-3 0,21-33 4 0,5-7-4 15,-26 40 4-15,0 0-4 0,30-36 4 0,0 3-4 16,-30 33 9-16,0 0-9 0,36-18 10 0,4 11-10 16,-40 7 6-16,0 0-6 0,41 9 6 0,-8 15-6 15,-33-24 4-15,0 0-4 0,30 31 4 0,-12 2-4 16,-18-33 0-16,0 0 0 0,14 40 1 0,-12 0-1 0,-2-40-1 15,0 0 1-15,0 33 0 0,-2-4 0 0,2-29-6 16,0 0 6-16,0 23-5 0,0-11 5 0,0-12-11 16,0 0 11-16,0 0-11 0,0 0 11 0,0 0-11 0,0 0 11 15,0 0-10-15,0 0 10 0,0 0-1 0,0 0 1 16,5-19 0-16,-8-23 0 0,3 42 2 0,0 0-2 16,3-55 2-16,10-9-2 0,-13 64 12 0,0 0-12 15,28-57 12-15,7 3-12 0,-35 54 21 0,0 0-21 16,50-48 22-16,4 11-22 0,-54 37 22 0,0 0-22 15,65-31 23-15,6 10-23 0,-71 21 19 0,0 0-19 16,76-12 19-16,-7 12-19 0,-69 0 10 0,0 0-10 0,63 6 11 16,-8 9-11-16,-55-15 5 0,0 0-5 0,47 21 5 15,-13 1-5-15,-34-22 2 0,0 0-2 0,26 21 3 16,-11 0-3-16,-15-21 0 0,0 0 0 0,7 21 1 16,-11 3-1-16,4-24 0 0,0 0 0 0,-14 24 1 15,-12-1-1-15,26-23 0 0,0 0 0 0,-32 17 0 16,0 4 0-16,32-21-3 0,0 0 3 0,-35 15-2 15,-6-6 2-15,1-2-1155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2:59:33.360"/>
    </inkml:context>
    <inkml:brush xml:id="br0">
      <inkml:brushProperty name="width" value="0.05292" units="cm"/>
      <inkml:brushProperty name="height" value="0.05292" units="cm"/>
      <inkml:brushProperty name="color" value="#FF0000"/>
    </inkml:brush>
  </inkml:definitions>
  <inkml:trace contextRef="#ctx0" brushRef="#br0">15723 2660 91 0,'0'0'0'0,"0"0"0"15,14 19 0-15,-14-19 0 0,0 0 0 0,9 17 1 16,4 2-1-16,-13-19 1 0,0 0-1 0,14 24 1 15,0 16-1-15,-14-40 4 0,0 0-4 0,5 54 4 16,-1 19-4-16,-4-73 8 0,0 0-8 0,0 76 8 16,3-4-8-16,-3-72 11 0,0 0-11 0,7 70 11 15,6-13-11-15,-13-57 13 0,0 0-13 0,10 43 13 16,4-19-13-16,-14-24 18 0,0 0-18 0,18 9 18 0,5-14-18 16,-23 5 20-16,0 0-20 0,35-16 20 0,18-20-20 15,-53 36 29-15,0 0-29 0,65-49 30 0,16-15-30 16,-81 64 37-16,0 0-37 0,94-72 38 0,14-10-38 15,-108 82 42-15,0 0-42 0,116-84 43 0,4 7-43 16,-120 77 49-16,0 0-49 0,134-78 49 0,11-10-49 16,-145 88 39-16,0 0-39 0,141-81 40 0,-11 1-40 15,-130 80 30-15,0 0-30 0,113-64 31 0,-18 23-31 0,-95 41 12 16,0 0-12-16,71-31 13 0,-29 13-13 0,-42 18 1 16,0 0-1-16,27-8 1 0,-10 1-1 0,-3 1-485 15</inkml:trace>
  <inkml:trace contextRef="#ctx0" brushRef="#br0" timeOffset="183.59">16009 2675 281 0,'0'0'0'0,"0"0"0"16,-2 7 0-16,1-1-151 0</inkml:trace>
  <inkml:trace contextRef="#ctx0" brushRef="#br0" timeOffset="415.65">16180 2888 236 0,'0'0'0'0,"5"18"0"0,10 37 0 16,-15-55 0-16,0 0 0 0,21 73 0 0,-2-1 0 15,-19-72-1-15,0 0 1 0,21 71 0 0,-7-10 0 16,-14-61 0-16,0 0 0 0,20 47 0 0,5-20 0 15,-25-27 9-15,0 0-9 0,31 14 9 0,6-19-9 16,-37 5 22-16,0 0-22 0,55-23 23 0,23-15-23 16,-78 38 52-16,0 0-52 0,84-52 53 0,6-17-53 15,-90 69 55-15,0 0-55 0,99-85 55 0,10-15-55 16,-109 100 43-16,0 0-43 0,117-100 43 0,-3 6-43 16,-114 94 41-16,0 0-41 0,108-85 42 0,-14 13-42 0,-94 72 34 15,0 0-34-15,75-61 34 0,-22 16-34 0,-53 45 18 0,0 0-18 16,36-31 18-16,-15 14-18 0,-21 17 2 0,0 0-2 15,12-9 3-15,-12 9-3 0,0 0-534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2:59:47.876"/>
    </inkml:context>
    <inkml:brush xml:id="br0">
      <inkml:brushProperty name="width" value="0.05292" units="cm"/>
      <inkml:brushProperty name="height" value="0.05292" units="cm"/>
      <inkml:brushProperty name="color" value="#FF0000"/>
    </inkml:brush>
  </inkml:definitions>
  <inkml:trace contextRef="#ctx0" brushRef="#br0">18022 2078 763 0,'0'0'0'0,"0"0"0"0,-44 4 0 0,44-4 18 0,0 0-18 15,-46 12 18-15,-23 16-18 0,69-28 64 16,0 0-64-16,-74 36 64 0,-7 16-64 0,81-52 44 0,0 0-44 16,-83 66 44-16,-2 13-44 0,85-79 28 0,0 0-28 15,-86 97 28-15,-6 14-28 0,92-111 18 0,0 0-18 0,-83 128 18 16,9 17-18-16,74-145 15 0,0 0-15 0,-64 149 16 15,15-7-16-15,49-142 13 0,0 0-13 0,-30 139 13 16,14-10-13-16,16-129 13 0,0 0-13 0,-3 111 14 16,15-28-14-16,-12-83 14 0,0 0-14 0,23 64 14 15,12-21-14-15,-35-43 12 0,0 0-12 0,46 25 13 16,5-20-13-16,-51-5 11 0,0 0-11 0,62-9 12 16,5-22-12-16,-67 31 16 0,0 0-16 0,69-45 16 15,-11-15-16-15,-58 60 25 0,0 0-25 0,51-77 26 16,-5-21-26-16,-46 98 37 0,0 0-37 0,32-104 38 15,-15 14-38-15,-17 90 40 0,0 0-40 0,4-81 41 0,-13 20-41 16,9 61 35-16,0 0-35 0,-21-36 35 0,-16 29-35 16,37 7 26-16,0 0-26 0,-49 21 26 0,-15 25-26 15,64-46 18-15,0 0-18 0,-67 69 18 0,2 18-18 16,65-87 9-16,0 0-9 0,-58 95 9 0,10 2-9 16,48-97 3-16,0 0-3 0,-34 90 3 0,20-14-3 15,14-76 0-15,0 0 0 0,-3 66 0 0,15-14 0 0,2 0-1206 16</inkml:trace>
  <inkml:trace contextRef="#ctx0" brushRef="#br0" timeOffset="366.45">18283 2348 1188 0,'0'0'0'0,"0"0"0"16,0 0 0-16,0 0-1 0,0 0 1 0,-11 12-1 15,-3 16 1-15,14-28-2 0,0 0 2 0,-19 49-1 16,-11 20 1-16,30-69-4 0,0 0 4 0,-27 79-4 16,8 3 4-16,19-82-3 0,0 0 3 0,-11 88-2 15,9-3 2-15,2-85-1 0,0 0 1 0,16 86-1 16,16-6 1-16,-32-80 0 0,0 0 0 0,44 73 0 16,13-9 0-16,-57-64 1 0,0 0-1 0,63 59 1 15,1-1-1-15,-64-58 7 0,0 0-7 0,70 54 7 16,2-6-7-16,-72-48 6 0,0 0-6 0,66 44 7 15,-13-11-7-15,-53-33 13 0,0 0-13 0,44 31 14 16,-13-2-14-16,-31-29 19 0,0 0-19 0,23 24 20 16,-14-8-20-16,-9-16 22 0,0 0-22 0,-5 17 22 0,-11 11-22 15,16-28 21-15,0 0-21 0,-33 28 21 0,-22 5-21 16,55-33 20-16,0 0-20 0,-67 29 20 0,-9-1-20 16,76-28 12-16,0 0-12 0,-78 31 13 0,-6 2-13 15,84-33 0-15,0 0 0 0,-81 27 1 0,12-9-1 16,-4 1-1002-16</inkml:trace>
  <inkml:trace contextRef="#ctx0" brushRef="#br0" timeOffset="634.33">18408 2392 1334 0,'0'0'0'0,"0"0"0"15,0 0 0-15,0 0-3 0,0 0 3 0,11-12-3 16,6-8 3-16,-17 20-4 0,0 0 4 0,37-27-4 16,20-6 4-16,-57 33-8 0,0 0 8 0,74-36-7 15,9 3 7-15,-83 33-1 0,0 0 1 0,91-25-1 16,6 10 1-16,-97 15 0 0,0 0 0 0,97-9 1 16,6 6-1-16,-103 3 0 0,0 0 0 0,95 12 0 15,-19 9 0-15,-76-21 0 0,0 0 0 0,60 31 0 16,-23 9 0-16,0-2-918 0</inkml:trace>
  <inkml:trace contextRef="#ctx0" brushRef="#br0" timeOffset="899.33">19717 3163 942 0,'0'0'0'0,"21"25"0"0,30 37 0 0,-51-62 2 15,0 0-2-15,49 87 3 0,-17 18-3 0,-32-105-1 16,0 0 1-16,13 121 0 0,-31 21 0 0,18-142 25 16,0 0-25-16,-42 158 26 0,-25 8-26 0,67-166 53 0,0 0-53 15,-87 161 53-15,-12-16-53 0,99-145 46 0,0 0-46 16,-98 133 46-16,2-12-46 0,96-121 38 0,0 0-38 15,-84 97 39-15,15-21-39 0,2-5-894 0</inkml:trace>
  <inkml:trace contextRef="#ctx0" brushRef="#br0" timeOffset="1318.02">20618 2624 561 0,'0'0'0'0,"11"-9"0"16,19-15 0-16,-30 24 75 0,0 0-75 0,26-25 76 0,-12 17-76 16,-14 8 68-16,0 0-68 0,9-9 69 15,-9 9-69-15,0 0 44 0,0 0-44 0,11-3 45 0,-6 11-45 16,-5-8 31-16,0 0-31 0,7 16 32 0,4 20-32 16,-11-36 18-16,0 0-18 0,7 52 19 0,-7 17-19 15,0-69 16-15,0 0-16 0,-2 77 16 0,-2 16-16 16,4-93 15-16,0 0-15 0,2 97 16 0,7-12-16 15,-9-85 15-15,0 0-15 0,18 81 16 0,13-5-16 0,-31-76 12 16,0 0-12-16,34 69 12 0,5-8-12 0,-39-61 11 16,0 0-11-16,45 55 11 0,8-4-11 0,-53-51 15 15,0 0-15-15,55 43 15 0,-6-7-15 0,-49-36 18 0,0 0-18 16,48 30 18-16,-7-6-18 0,-41-24 20 0,0 0-20 16,30 24 20-16,-18-8-20 0,-12-16 17 0,0 0-17 15,2 17 18-15,-6 5-18 0,4-22 15 0,0 0-15 16,-16 25 15-16,-17 7-15 0,33-32 13 0,0 0-13 15,-55 28 13-15,-22-4-13 0,77-24 11 0,0 0-11 0,-90 21 11 16,-6 0-11-16,96-21 6 0,0 0-6 0,-91 12 6 16,8-5-6-16,83-7 0 0,0 0 0 15,-73 0 0-15,17-10 0 0,1 1-997 0</inkml:trace>
  <inkml:trace contextRef="#ctx0" brushRef="#br0" timeOffset="1491.72">20872 2582 1244 0,'0'0'0'0,"0"0"0"0,18 5 0 16,-18-5 0-16,0 0 0 0,21 7 0 0,9 2 0 16,-30-9 0-16,0 0 0 0,33 7 0 0,3-2 0 15,-36-5-3-15,0 0 3 0,60-5-3 0,40-11 3 16,2 1-869-16</inkml:trace>
  <inkml:trace contextRef="#ctx0" brushRef="#br0" timeOffset="2017.17">22005 2736 998 0,'0'0'0'16,"0"0"0"-16,8-12 0 0,-8 12 13 0,0 0-13 0,6-9 13 16,2-3-13-16,-8 12 28 0,0 0-28 0,20-12 28 15,10-9-28-15,-30 21 25 0,0 0-25 0,28-19 26 16,-5 11-26-16,-23 8 22 0,0 0-22 0,25 3 22 16,12 6-22-16,-37-9 10 0,0 0-10 0,33 20 10 15,-10 8-10-15,-23-28 6 0,0 0-6 0,13 40 6 16,-15 5-6-16,2-45 3 0,0 0-3 0,-11 45 4 15,-8 3-4-15,19-48 1 0,0 0-1 0,-37 64 2 16,-25 33-2-16,62-97 0 0,0 0 0 0,-62 85 1 16,16-28-1-16,46-57 2 0,0 0-2 0,-30 33 2 15,20-17-2-15,10-16 4 0,0 0-4 0,-4 8 4 0,4-8-4 16,0 0 5-16,0 0-5 0,11 11 5 0,17-6-5 16,-28-5 6-16,0 0-6 0,35 9 6 0,1 6-6 15,-36-15 11-15,0 0-11 0,31 21 11 0,-4 10-11 16,-27-31 14-16,0 0-14 0,28 38 15 0,0 5-15 15,-28-43 16-15,0 0-16 0,25 49 16 0,-11-1-16 16,-14-48 11-16,0 0-11 0,4 45 11 0,-3-1-11 0,-1-44 7 16,0 0-7-16,-8 36 7 0,-14 0-7 0,22-36 5 15,0 0-5-15,-31 33 6 0,-13 0-6 0,44-33 3 16,0 0-3-16,-52 31 3 0,-9-10-3 0,61-21 2 0,0 0-2 16,-69 21 3-16,-9-2-3 0,78-19 2 0,0 0-2 15,-72 14 3-15,12 1-3 0,60-15 3 0,0 0-3 16,-55 12 4-16,11-12-4 0,44 0 0 0,0 0 0 15,-30-5 0-15,18 2 0 0,0-4-994 0</inkml:trace>
  <inkml:trace contextRef="#ctx0" brushRef="#br0" timeOffset="2450.21">23476 2425 1211 0,'0'0'0'0,"0"0"0"16,-7-9 0-16,7 9 0 0,0 0 0 0,-6-7 1 0,6 7-1 15,0 0 0-15,0 0 0 0,-10 0 1 0,-10 7-1 16,20-7 3-16,0 0-3 0,-33 24 3 16,-29 25-3-16,62-49 3 0,0 0-3 0,-81 60 3 0,-23 15-3 15,104-75 4-15,0 0-4 0,-111 95 4 0,-9 19-4 16,120-114 8-16,0 0-8 0,-122 133 9 0,-8 19-9 15,130-152 8-15,0 0-8 0,-108 154 9 0,25 4-9 16,83-158 7-16,0 0-7 0,-55 145 7 0,24-11-7 16,31-134 8-16,0 0-8 0,-9 110 9 0,14-18-9 15,-5-92 8-15,0 0-8 0,21 73 9 0,16-25-9 16,-37-48 8-16,0 0-8 0,55 37 9 0,28-17-9 0,-83-20 17 16,0 0-17-16,90 4 17 0,9-16-17 0,-99 12 22 15,0 0-22-15,102-33 23 0,-3-19-23 0,-99 52 24 0,0 0-24 16,91-69 25-16,-9-14-25 0,-82 83 27 0,0 0-27 15,59-78 28-15,-20 2-28 0,-39 76 26 0,0 0-26 16,11-70 27-16,-22 13-27 0,11 57 21 0,0 0-21 0,-37-36 21 16,-24 12-21-16,61 24 17 0,0 0-17 0,-75-7 17 15,-6 22-17-15,81-15 14 0,0 0-14 0,-81 25 14 16,9 2-14-16,-2 6-1194 0</inkml:trace>
  <inkml:trace contextRef="#ctx0" brushRef="#br0" timeOffset="5399.93">11280 2376 124 0,'0'0'0'0,"0"0"0"16,0 0 0-16,0 0 2 0,0 0-2 0,-26 5 2 16,17-1-2-16,9-4 16 0,0 0-16 0,0 0 16 15,-5 0-16-15,5 0 52 0,0 0-52 0,0 0 52 16,0 0-52-16,0 0 60 0,0 0-60 0,0 0 60 16,5 7-60-16,-5-7 47 0,0 0-47 0,17 5 47 15,19-2-47-15,-36-3 37 0,0 0-37 0,47 4 38 0,19-4-38 16,-66 0 37-16,0 0-37 0,77-4 38 0,15 8-38 15,-92-4 43-15,0 0-43 0,111 1 44 0,11 3-44 16,-122-4 42-16,0 0-42 0,127 7 43 0,-6-2-43 16,-121-5 42-16,0 0-42 0,122 7 42 0,5 5-42 15,-127-12 32-15,0 0-32 0,132 9 33 0,-5-1-33 16,-127-8 24-16,0 0-24 0,126 9 24 0,-1 1-24 16,-125-10 20-16,0 0-20 0,122 6 21 0,-8 1-21 15,-114-7 16-15,0 0-16 0,103 8 17 0,-12-4-17 0,-91-4 17 16,0 0-17-16,76 5 18 0,-18 4-18 15,-58-9 15-15,0 0-15 0,41 6 16 0,-22-2-16 0,-19-4 15 16,0 0-15-16,13 2 15 0,-13-2-15 0,0 0 15 16,0 0-15-16,0 0 16 0,0 0-16 0,0 0 13 0,0 0-13 15,-32-6 14-15,-16 0-14 0,48 6 12 0,0 0-12 16,-56-6 12-16,-11 3-12 0,67 3 11 0,0 0-11 16,-78 0 11-16,-3-9-11 0,81 9 10 0,0 0-10 15,-90-7 10-15,-9 6-10 0,99 1 8 0,0 0-8 0,-100-4 8 16,-2 4-8-16,102 0 6 0,0 0-6 0,-110 0 7 15,-6 4-7-15,116-4 2 0,0 0-2 0,-118 5 3 16,5 2-3-16,113-7 0 0,0 0 0 0,-120 8 0 16,5-2 0-16,115-6-1 0,0 0 1 0,-104 3 0 15,18-3 0-15,86 0-3 0,0 0 3 0,-59 3-2 16,19-3 2-16,40 0-3 0,0 0 3 0,-23 0-3 16,11 0 3-16,12 0-2 0,0 0 2 0,0 0-1 15,0 0 1-15,0 0-1 0,0 0 1 0,40-12-1 16,27-7 1-16,-67 19 0 0,0 0 0 0,95-17 0 0,18-2 0 15,-113 19 0-15,0 0 0 0,125-17 0 0,18 1 0 16,-143 16 0-16,0 0 0 0,156-12 1 0,20 3-1 16,-176 9 0-16,0 0 0 0,185-3 0 0,-3 3 0 15,-182 0 0-15,0 0 0 0,162 3 0 0,-17 6 0 16,-145-9 0-16,0 0 0 0,109 7 0 0,-24-2 0 16,-85-5 0-16,0 0 0 0,67 7 0 0,-12-7 0 15,-55 0 0-15,0 0 0 0,35 2 0 0,-12 1 0 0,-23-3-2 16,0 0 2-16,9 0-2 0,-9 0 2 0,0 0-9 15,0 0 9-15,0 0-8 0,-36 7 8 0,5-2-906 0</inkml:trace>
  <inkml:trace contextRef="#ctx0" brushRef="#br0" timeOffset="7106.06">1984 2675 371 0,'0'0'0'0,"0"0"0"16,0 0 0-16,0 0 7 0,0 0-7 0,0 0 7 16,0 0-7-16,0 0 32 0,0 0-32 0,0 0 33 0,0 0-33 15,0 0 29-15,0 0-29 0,0 0 29 0,-8 21-29 16,8-21 14-16,0 0-14 0,7 28 14 0,-2 12-14 16,-5-40 11-16,0 0-11 0,9 48 12 0,0 9-12 15,-9-57 8-15,0 0-8 0,17 57 8 0,6-8-8 16,-23-49 6-16,0 0-6 0,28 40 6 0,4-13-6 0,-32-27 5 15,0 0-5-15,41 16 5 0,12-11-5 0,-53-5 7 16,0 0-7-16,60-9 8 0,21-15-8 0,-81 24 33 16,0 0-33-16,98-40 34 0,21-17-34 0,-119 57 53 15,0 0-53-15,134-64 54 0,10-1-54 0,-144 65 44 0,0 0-44 16,147-65 45-16,1 1-45 0,-148 64 44 0,0 0-44 16,143-53 45-16,-11 4-45 0,-132 49 38 0,0 0-38 15,118-43 39-15,-24 7-39 0,-94 36 35 0,0 0-35 16,77-28 36-16,-18 14-36 0,-59 14 31 0,0 0-31 15,37-12 31-15,-16 5-31 0,-21 7 21 0,0 0-21 0,14-5 21 16,-14 5-21-16,0 0 16 0,0 0-16 0,9 2 17 16,-9-2-17-16,0 0 13 0,0 0-13 0,0 0 14 15,0 0-14-15,0 0 10 0,0 0-10 0,0-5 10 16,0 5-10-16,0 0 8 0,0 0-8 0,0 0 8 16,0 0-8-16,0 0 2 0,0 0-2 0,0 0 2 15,0 0-2-15,0 0-927 0</inkml:trace>
  <inkml:trace contextRef="#ctx0" brushRef="#br0" timeOffset="8233.11">1753 3745 124 0,'0'0'0'0,"4"17"0"0,5 20 0 16,-9-37 10-16,0 0-10 0,10 48 10 0,8 0-10 16,-18-48 25-16,0 0-25 0,23 40 25 0,3-3-25 15,-26-37 24-15,0 0-24 0,28 24 25 0,11-9-25 16,-39-15 28-16,0 0-28 0,46 6 29 0,9-12-29 15,-55 6 35-15,0 0-35 0,63-12 35 0,10-12-35 16,-73 24 37-16,0 0-37 0,81-36 37 0,3-8-37 16,-84 44 59-16,0 0-59 0,96-51 60 0,8-7-60 0,-104 58 63 15,0 0-63-15,104-53 63 0,3 1-63 0,-107 52 57 16,0 0-57-16,106-52 57 0,5-9-57 0,-111 61 57 16,0 0-57-16,101-57 57 0,-15 5-57 0,-86 52 49 15,0 0-49-15,76-50 49 0,-12 3-49 0,-64 47 38 0,0 0-38 16,49-38 38-16,-14 12-38 0,-35 26 30 0,0 0-30 15,29-17 30-15,-15 5-30 0,-14 12 24 0,0 0-24 16,9-9 25-16,-9 9-25 0,0 0 21 0,0 0-21 0,0 0 21 16,3-10-21-16,-3 10 13 0,0 0-13 0,0 0 13 15,0 0-13-15,0 0 8 0,0 0-8 0,0 0 8 16,0 0-8-16,0 0 5 0,0 0-5 0,0 0 5 16,0 0-5-16,0 0 1 0,0 0-1 0,-9 7 2 15,-5 8-2-15,-3 1-913 0</inkml:trace>
  <inkml:trace contextRef="#ctx0" brushRef="#br0" timeOffset="9118.01">1685 4508 393 0,'0'0'0'0,"0"0"0"0,0 0 0 0,0 0 10 16,0 0-10-16,0 0 11 0,0 5-11 0,0-5 9 16,0 0-9-16,0 0 10 0,1 12-10 0,-1-12 22 15,0 0-22-15,4 19 23 0,1 18-23 0,-5-37 22 0,0 0-22 16,4 48 23-16,4 13-23 0,-8-61 14 0,0 0-14 15,9 57 15-15,2-9-15 0,-11-48 8 0,0 0-8 16,12 37 8-16,-3-17-8 0,-9-20 7 0,0 0-7 16,14 13 7-16,6-10-7 0,-20-3 11 0,0 0-11 15,30-3 11-15,7-10-11 0,-37 13 33 0,0 0-33 0,44-27 33 16,10-18-33-16,-54 45 52 0,0 0-52 0,67-54 53 16,16-6-53-16,-83 60 57 0,0 0-57 0,90-61 58 15,4-3-58-15,-94 64 51 0,0 0-51 0,104-61 52 16,2 1-52-16,-106 60 40 0,0 0-40 0,107-57 40 15,-4 5-40-15,-103 52 36 0,0 0-36 0,91-49 36 16,3 6-36-16,-94 43 25 0,0 0-25 0,81-36 26 16,-12 10-26-16,-69 26 19 0,0 0-19 0,51-23 20 15,-11 11-20-15,-40 12 18 0,0 0-18 0,30-5 18 16,-10 2-18-16,-20 3 11 0,0 0-11 0,12 0 11 16,-3 0-11-16,-9 0 8 0,0 0-8 0,9 3 9 15,-9-3-9-15,0 0 5 0,0 0-5 0,-9 5 5 0,-23 11-5 16,2-4-930-16</inkml:trace>
  <inkml:trace contextRef="#ctx0" brushRef="#br0" timeOffset="19484.16">1690 11060 785 0,'0'0'0'0,"0"0"0"16,0 0 0-16,0 0 4 0,0 0-4 0,0 0 5 16,0 0-5-16,0 0 26 0,0 0-26 0,0 0 26 15,0 0-26-15,0 0 32 0,0 0-32 0,0 0 32 16,-23 0-32-16,23 0 35 0,0 0-35 0,-21-3 35 15,-11-3-35-15,32 6 23 0,0 0-23 0,-37-7 24 16,-7-5-24-16,44 12 16 0,0 0-16 0,-43-8 17 16,-1 8-17-16,44 0 19 0,0 0-19 0,-49 8 20 15,-9 8-20-15,58-16 20 0,0 0-20 0,-60 15 20 0,2 6-20 16,58-21 17-16,0 0-17 0,-55 24 18 0,0 9-18 16,55-33 15-16,0 0-15 0,-49 37 15 0,5-1-15 15,44-36 13-15,0 0-13 0,-41 43 13 0,4 13-13 16,37-56 17-16,0 0-17 0,-32 62 17 0,1 7-17 15,31-69 19-15,0 0-19 0,-27 78 20 0,1 14-20 0,26-92 21 16,0 0-21-16,-27 98 21 0,8 10-21 0,19-108 27 16,0 0-27-16,-18 109 28 0,4-5-28 0,14-104 29 15,0 0-29-15,-9 105 30 0,4 9-30 0,5-114 36 16,0 0-36-16,0 120 37 0,0 6-37 0,0-126 32 16,0 0-32-16,0 123 33 0,0-5-33 0,0-118 32 0,0 0-32 15,2 116 33-15,1 5-33 0,-3-121 32 0,0 0-32 16,6 119 33-16,1-3-33 0,-7-116 32 0,0 0-32 15,5 109 32-15,6-2-32 0,-11-107 29 0,0 0-29 0,8 101 29 16,1-8-29-16,-9-93 25 0,0 0-25 0,9 88 25 16,0 1-25-16,-9-89 24 0,0 0-24 0,9 86 24 15,-1 6-24-15,-8-92 19 0,0 0-19 0,9 90 20 16,0-2-20-16,-9-88 20 0,0 0-20 0,11 89 20 16,1 0-20-16,-12-89 18 0,0 0-18 0,9 92 19 15,-4 0-19-15,-5-92 14 0,0 0-14 0,9 86 14 16,3-1-14-16,-12-85 18 0,0 0-18 0,9 85 18 15,-4 0-18-15,-5-85 17 0,0 0-17 0,11 86 18 16,1-4-18-16,-12-82 15 0,0 0-15 0,14 85 16 16,-1 5-16-16,-13-90 15 0,0 0-15 0,10 84 16 15,3-4-16-15,-13-80 13 0,0 0-13 0,10 71 14 16,3-7-14-16,-13-64 13 0,0 0-13 0,12 54 14 0,-1-6-14 16,-11-48 12-16,0 0-12 0,8 45 13 0,5 0-13 15,-13-45 13-15,0 0-13 0,10 47 13 0,3-2-13 16,-13-45 12-16,0 0-12 0,14 48 12 0,-4 2-12 15,-10-50 11-15,0 0-11 0,13 44 11 0,-8-12-11 16,-5-32 12-16,0 0-12 0,9 25 12 0,-6-11-12 0,-3-14 9 16,0 0-9-16,6 10 10 0,-6-10-10 0,0 0 7 15,0 0-7-15,0 7 8 0,0-7-8 0,0 0 5 16,0 0-5-16,0 0 5 0,0 0-5 0,0 0 3 0,0 0-3 16,0 0 3-16,3 9-3 0,-3-9 1 0,0 0-1 15,5 8 2-15,-5 3-2 0,0-11 1 0,0 0-1 16,4 8 2-16,-4-8-2 0,0 0 0 0,0 0 0 15,14 11 1-15,0-4-1 0,-14-7 0 0,0 0 0 16,23 6 0-16,7-2 0 0,-30-4 0 0,0 0 0 0,37 0 0 16,7 0 0-16,-44 0-1 0,0 0 1 0,50 0-1 15,6-2 1-15,-56 2-1 0,0 0 1 0,71-8-1 16,24-6 1-16,-95 14-1 0,0 0 1 0,100-12 0 16,8 3 0-16,-108 9 0 0,0 0 0 0,109-9 0 15,8-3 0-15,-117 12 0 0,0 0 0 0,113-12 0 16,0 2 0-16,-113 10 0 0,0 0 0 0,109-9 0 15,-1 4 0-15,-108 5 1 0,0 0-1 0,95-4 2 16,-5 3-2-16,-90 1 5 0,0 0-5 0,81-2 5 16,-18 0-5-16,-63 2 7 0,0 0-7 0,55 0 8 15,-11 0-8-15,-44 0 10 0,0 0-10 0,28 0 10 0,-10 0-10 16,-18 0 7-16,0 0-7 0,9 0 8 0,-9 0-8 16,0 0 3-16,0 0-3 0,-9-7 3 0,-32-14-3 15,4 1-1830-15</inkml:trace>
  <inkml:trace contextRef="#ctx0" brushRef="#br0" timeOffset="21217.09">2937 16255 751 0,'0'0'0'0,"0"0"0"0,0 0 0 0,0 0 26 0,0 0-26 15,0 0 27-15,0 0-27 0,0 0 72 0,0 0-72 16,0 0 73-16,0 0-73 0,0 0 82 0,0 0-82 16,0 0 82-16,0 0-82 0,0 0 60 0,0 0-60 0,0 0 61 15,0 0-61-15,0 0 40 0,0 0-40 16,0 0 40-16,0 0-40 0,0 0 33 0,0 0-33 16,0 0 33-16,0 0-33 0,0 0 29 0,0 0-29 0,0 0 29 15,0 0-29-15,0 0 32 0,0 0-32 0,0 0 32 16,0 0-32-16,0 0 32 0,0 0-32 0,0 0 32 15,0 0-32-15,0 0 32 0,0 0-32 0,0 0 32 16,0 0-32-16,0 0 32 0,0 0-32 0,0 0 32 16,26-5-32-16,-26 5 29 0,0 0-29 0,23-4 30 15,0 3-30-15,-23 1 25 0,0 0-25 0,27-4 25 16,-1 1-25-16,-26 3 24 0,0 0-24 0,32-7 24 16,-4 0-24-16,-28 7 24 0,0 0-24 0,35-7 24 0,2-2-24 15,-37 9 23-15,0 0-23 0,41-10 24 0,3 0-24 16,-44 10 24-16,0 0-24 0,41-12 24 0,5-4-24 15,-46 16 19-15,0 0-19 0,45-14 20 0,-1 7-20 16,-44 7 16-16,0 0-16 0,41-5 16 0,-4 2-16 16,-37 3 11-16,0 0-11 0,39-4 12 0,1-1-12 15,-40 5 10-15,0 0-10 0,37-7 11 0,4 0-11 16,-41 7 8-16,0 0-8 0,41-5 8 0,8 0-8 16,-49 5 6-16,0 0-6 0,42-6 7 0,-3 1-7 0,-39 5 6 15,0 0-6-15,37-3 6 0,-5 1-6 0,-32 2 6 0,0 0-6 16,32 0 7-16,-6 4-7 0,-26-4 6 15,0 0-6-15,27 1 7 0,-12-1-7 0,-15 0 5 0,0 0-5 16,13 0 6-16,-13 0-6 0,0 0 5 0,0 0-5 16,0 0 5-16,3-7-5 0,-3 7 4 0,0 0-4 15,0 0 4-15,0 0-4 0,0 0 2 0,0 0-2 16,0 0 3-16,0 0-3 0,0 0 0 0,0 0 0 0,0 0 0 16,0 0 0-16,0 0-1598 0</inkml:trace>
  <inkml:trace contextRef="#ctx0" brushRef="#br0" timeOffset="22105.43">4468 16118 718 0,'0'0'0'0,"0"0"0"16,0 0 0-16,0 0 33 0,0 0-33 0,0 0 33 15,0 0-33-15,0 0 51 0,0 0-51 0,0 0 51 16,0-8-51-16,0 8 43 0,0 0-43 0,0 0 43 16,0 0-43-16,0 0 35 0,0 0-35 0,0 0 35 15,0 0-35-15,0 0 29 0,0 0-29 0,0 0 29 0,0 0-29 16,0 0 35-16,0 0-35 0,0 0 35 0,9 0-35 15,-9 0 40-15,0 0-40 0,12 0 41 0,11-4-41 16,-23 4 40-16,0 0-40 0,32-5 41 0,8 0-41 16,-40 5 35-16,0 0-35 0,41-4 35 0,5 1-35 15,-46 3 31-15,0 0-31 0,49-5 31 0,9-6-31 16,-58 11 36-16,0 0-36 0,59-8 37 0,-3-1-37 16,-56 9 37-16,0 0-37 0,62-9 38 0,-2-3-38 15,-60 12 27-15,0 0-27 0,67-15 28 0,0-1-28 0,-67 16 31 16,0 0-31-16,72-10 32 0,-5-2-32 0,-67 12 26 0,0 0-26 15,64-11 26-15,-6 1-26 0,-58 10 25 16,0 0-25-16,51-10 25 0,-7 3-25 0,-44 7 24 0,0 0-24 16,37-6 25-16,-10 1-25 0,-27 5 21 0,0 0-21 15,17-1 22-15,-6 1-22 0,-11 0 18 0,0 0-18 16,7 0 18-16,-7 0-18 0,0 0 17 0,0 0-17 0,0 0 17 16,0 0-17-16,0 0 12 0,0 0-12 0,0 0 13 15,0 0-13-15,0 0 11 0,0 0-11 0,0 0 11 16,0 0-11-16,0 0 8 0,0 0-8 0,0 0 9 15,0 0-9-15,0 0 6 0,0 0-6 0,0 0 7 16,0 0-7-16,0 0 4 0,0 0-4 0,0 0 4 16,0 0-4-16,0 0 3 0,0 0-3 0,0 0 4 15,-7-2-4-15,7 2 1 0,0 0-1 0,0 0 2 16,0 0-2-16,0 0-1 0,0 0 1 0,-5 0 0 16,-4 2 0-16,9-2-8 0,0 0 8 0,-29-2-8 15,-27-9 8-15,1 1-1494 0</inkml:trace>
  <inkml:trace contextRef="#ctx0" brushRef="#br0" timeOffset="28700.3">2732 12019 908 0,'0'0'0'0,"0"0"0"16,0 0 0-16,0 0 24 0,0 0-24 0,0 0 24 15,0 0-24-15,0 0 48 0,0 0-48 0,0 0 48 16,0 0-48-16,0 0 46 0,0 0-46 0,0 0 46 16,0 0-46-16,0 0 36 0,0 0-36 0,0 0 36 15,0 0-36-15,0 0 22 0,0 0-22 0,0 0 22 0,0 0-22 16,0 0 21-16,0 0-21 0,0 0 22 15,0 0-22-15,0 0 19 0,0 0-19 0,0 0 20 0,0 0-20 16,0 0 18-16,0 0-18 0,37 1 18 0,-1-7-18 16,-36 6 15-16,0 0-15 0,42-7 16 15,2-2-16-15,-44 9 17 0,0 0-17 0,44-12 17 0,7-4-17 16,-51 16 19-16,0 0-19 0,55-17 19 0,-2 0-19 16,-53 17 18-16,0 0-18 0,60-18 19 0,-5 5-19 15,-55 13 20-15,0 0-20 0,58-18 20 0,-5 6-20 0,-53 12 19 16,0 0-19-16,49-12 20 0,-8-2-20 0,-41 14 16 15,0 0-16-15,33-10 16 0,-6 5-16 0,-27 5 14 0,0 0-14 16,21-2 14-16,-12 2-14 0,-9 0 12 0,0 0-12 16,0 0 12-16,0 0-12 0,0 0 11 0,0 0-11 15,-4-9 11-15,4 9-11 0,0 0 8 0,0 0-8 16,0 0 9-16,-9 0-9 0,9 0 7 0,0 0-7 16,-21 5 7-16,-30 6-7 0,51-11 6 0,0 0-6 0,-67 10 7 15,0 4-7-15,67-14 5 0,0 0-5 0,-69 14 6 16,-9 1-6-16,78-15 5 0,0 0-5 0,-79 13 6 15,1 0-6-15,78-13 4 0,0 0-4 0,-81 14 4 16,7-2-4-16,74-12 3 0,0 0-3 0,-62 9 3 16,17-2-3-16,45-7 2 0,0 0-2 0,-32 5 2 15,5 0-2-15,27-5 3 0,0 0-3 0,-21 4 3 16,7-4-3-16,14 0 3 0,0 0-3 0,-10 0 4 16,3 3-4-16,7-3 3 0,0 0-3 0,0 0 4 15,12 0-4-15,-12 0 4 0,0 0-4 0,23 0 4 16,17-3-4-16,-40 3 3 0,0 0-3 0,50-4 4 0,-1-1-4 15,-49 5 3-15,0 0-3 0,46-5 3 0,-5 5-3 16,-41 0 2-16,0 0-2 0,30 5 2 0,-11-1-2 16,-19-4 1-16,0 0-1 0,9 13 2 0,-13 12-2 15,4-25-1-15,0 0 1 0,-9 24 0 0,-1-9 0 16,-4 1-1316-16</inkml:trace>
  <inkml:trace contextRef="#ctx0" brushRef="#br0" timeOffset="29989.04">4011 12093 707 0,'0'0'0'0,"0"0"0"0,-9-10 0 16,9 10 2-16,0 0-2 0,-5-9 2 0,-4 4-2 16,9 5 2-16,0 0-2 0,-5-5 2 15,-4 0-2-15,9 5 7 0,0 0-7 0,-7-4 7 0,2 2-7 16,5 2 7-16,0 0-7 0,-9-1 7 0,9 1-7 16,0 0 7-16,0 0-7 0,-11-2 8 0,11 2-8 15,0 0 6-15,0 0-6 0,-7-5 7 0,7 5-7 16,0 0 5-16,0 0-5 0,0 0 6 0,-5 0-6 15,5 0 6-15,0 0-6 0,0 0 6 0,0 0-6 0,0 0 6 16,0 0-6-16,0 0 6 0,0 0-6 0,0 0 7 16,0 0-7-16,12 1 8 0,11-4-8 0,-23 3 16 15,0 0-16-15,32-5 17 0,5-4-17 0,-37 9 22 0,0 0-22 16,44-12 23-16,-2-4-23 0,-42 16 27 0,0 0-27 16,50-19 27-16,5 4-27 0,-55 15 24 0,0 0-24 15,56-14 25-15,0-5-25 0,-56 19 24 0,0 0-24 0,53-17 24 16,-9-2-24-16,-44 19 21 0,0 0-21 0,43-14 22 15,-8 2-22-15,-35 12 17 0,0 0-17 0,32-11 18 16,3 1-18-16,-35 10 13 0,0 0-13 0,32-7 13 16,0-5-13-16,-32 12 9 0,0 0-9 0,31-11 10 15,-2 1-10-15,-29 10 7 0,0 0-7 0,21-10 8 16,-7 1-8-16,-14 9 11 0,0 0-11 0,9-9 11 16,-4 2-11-16,-5 7 13 0,0 0-13 0,3-13 13 15,6-15-13-15,-9 28 16 0,0 0-16 0,9-33 16 16,-7 2-16-16,-2 31 16 0,0 0-16 0,3-31 17 15,-3 0-17-15,0 31 14 0,0 0-14 0,-5-32 15 16,-4-13-15-16,9 45 13 0,0 0-13 0,-12-43 14 0,-2 5-14 16,14 38 11-16,0 0-11 0,-23-36 12 0,-4 1-12 15,27 35 12-15,0 0-12 0,-28-31 13 0,2 2-13 16,26 29 13-16,0 0-13 0,-27-25 13 0,4 8-13 16,23 17 9-16,0 0-9 0,-26-14 9 0,-6 2-9 15,32 12 7-15,0 0-7 0,-32-10 7 0,6 1-7 16,26 9 5-16,0 0-5 0,-28-7 6 0,-4-2-6 0,32 9 2 15,0 0-2-15,-32-3 3 0,2 0-3 0,30 3 2 16,0 0-2-16,-28-2 2 0,2 2-2 0,26 0 1 16,0 0-1-16,-29 2 2 0,-9 1-2 0,38-3 1 15,0 0-1-15,-34 2 1 0,11 1-1 0,23-3 0 16,0 0 0-16,-30 7 1 0,-16 0-1 0,46-7 0 0,0 0 0 16,-44 10 0-16,16-3 0 0,28-7 0 0,0 0 0 15,-27 7 0-15,-10 5 0 0,37-12 0 0,0 0 0 16,-40 18 0-16,8-4 0 0,32-14 0 0,0 0 0 0,-26 13 1 15,6 0-1-15,20-13 1 0,0 0-1 0,-21 13 1 16,-5 3-1-16,26-16 2 0,0 0-2 0,-29 21 2 16,-2 1-2-16,31-22 2 0,0 0-2 0,-27 24 2 15,-1 2-2-15,28-26 0 0,0 0 0 0,-30 32 1 16,2 4-1-16,28-36 0 0,0 0 0 0,-23 33 0 16,2-6 0-16,21-27 0 0,0 0 0 0,-14 21 0 15,-1 0 0-15,15-21-1 0,0 0 1 0,-17 31 0 16,-4 7 0-16,21-38-2 0,0 0 2 0,-16 42-1 15,7-6 1-15,9-36-2 0,0 0 2 0,-9 35-1 16,6 4 1-16,3-39-1 0,0 0 1 0,0 40-1 0,3 0 1 16,-3-40-1-16,0 0 1 0,11 35 0 15,6-6 0-15,-17-29-1 0,0 0 1 0,21 30 0 16,11-1 0-16,-32-29 0 0,0 0 0 0,32 28 0 0,5-6 0 16,-37-22 0-16,0 0 0 0,41 23 1 0,8-4-1 15,-49-19 1-15,0 0-1 0,58 14 1 0,6-4-1 16,-64-10 1-16,0 0-1 0,68 0 1 0,3 0-1 0,-71 0 1 15,0 0-1-15,64-7 1 0,-4-2-1 0,-60 9 0 16,0 0 0-16,54-8 1 0,-1-1-1 0,-53 9 2 16,0 0-2-16,49-9 2 0,-11 2-2 0,-38 7 2 15,0 0-2-15,31-8 3 0,-13 6-3 0,-18 2 0 0,0 0 0 16,9-2 0-16,-9 2 0 0,0 0-3 0,0 0 3 16,-13-12-2-16,-15-17 2 0,-4 1-1067 0</inkml:trace>
  <inkml:trace contextRef="#ctx0" brushRef="#br0" timeOffset="33568.14">2683 13720 449 0,'0'0'0'0,"0"0"0"0,0 0 0 0,0 0 9 0,0 0-9 16,0 0 9-16,2 17-9 0,-2-17 25 0,0 0-25 16,0 0 25-16,0 0-25 0,0 0 37 15,0 0-37-15,0 0 38 0,-2-7-38 0,2 7 58 0,0 0-58 16,0 0 59-16,0 0-59 0,0 0 32 0,0 0-32 16,0 0 32-16,0 0-32 0,0 0 41 0,0 0-41 0,0 0 41 15,0 0-41-15,0 0 47 0,0 0-47 0,0 0 47 16,0 0-47-16,0 0 44 0,0 0-44 0,0 0 44 15,0 0-44-15,0 0 40 0,0 0-40 0,0 0 40 16,0 0-40-16,0 0 36 0,0 0-36 0,0 0 37 16,5 0-37-16,-5 0 31 0,0 0-31 0,0 0 32 15,0 0-32-15,0 0 31 0,0 0-31 0,0 0 31 16,0 0-31-16,0 0 26 0,0 0-26 0,0 0 26 16,14 0-26-16,-14 0 25 0,0 0-25 0,14-5 25 15,4 0-25-15,-18 5 22 0,0 0-22 0,26-2 22 0,1-5-22 16,-27 7 20-16,0 0-20 0,32-5 20 0,3-2-20 15,-35 7 16-15,0 0-16 0,33-2 17 0,8 4-17 16,-41-2 12-16,0 0-12 0,39 0 12 0,-2-2-12 16,-37 2 9-16,0 0-9 0,37-1 9 0,4-1-9 15,-41 2 7-15,0 0-7 0,40 0 7 0,-5-4-7 16,-35 4 9-16,0 0-9 0,32 0 10 0,5 0-10 16,-37 0 11-16,0 0-11 0,41 0 11 0,-2 0-11 0,-39 0 10 15,0 0-10-15,37 0 11 0,8-1-11 0,-45 1 16 16,0 0-16-16,41-5 16 0,0-2-16 0,-41 7 16 15,0 0-16-15,35-7 17 0,-3 1-17 0,-32 6 16 0,0 0-16 16,35-6 17-16,-3-1-17 0,-32 7 21 0,0 0-21 16,33-6 21-16,-3 1-21 0,-30 5 24 0,0 0-24 15,23-5 25-15,0 0-25 0,-23 5 25 0,0 0-25 16,23-4 25-16,-5 1-25 0,-18 3 22 0,0 0-22 0,17-2 23 16,-12 2-23-16,-5 0 18 0,0 0-18 0,0 0 19 15,0 0-19-15,0 0 15 0,0 0-15 0,0 0 16 16,0 0-16-16,0 0 11 0,0 0-11 0,0 0 11 15,0 0-11-15,0 0 8 0,0 0-8 0,0 0 9 16,0 0-9-16,0 0 2 0,0 0-2 0,0 0 3 16,0 0-3-16,0 0 0 0,0 0 0 0,-8 2 0 15,-6-7 0-15,-1 0-1476 0</inkml:trace>
  <inkml:trace contextRef="#ctx0" brushRef="#br0" timeOffset="34702.29">4404 13658 527 0,'0'0'0'0,"0"0"0"15,0 0 0-15,0 0 11 0,0 0-11 0,15 8 11 0,2 1-11 16,-17-9 18-16,0 0-18 0,27 7 19 0,1-7-19 16,-28 0 49-16,0 0-49 0,35-7 50 0,0-2-50 15,-35 9 75-15,0 0-75 0,37-8 76 0,-1-5-76 16,-36 13 75-16,0 0-75 0,31-10 75 0,-2-4-75 16,-29 14 71-16,0 0-71 0,31-17 72 0,5-2-72 15,-36 19 64-15,0 0-64 0,35-24 64 0,-3-11-64 0,-32 35 55 16,0 0-55-16,28-35 56 0,-5 4-56 0,-23 31 45 15,0 0-45-15,21-27 45 0,-3-1-45 0,-18 28 39 16,0 0-39-16,16-26 40 0,-1 3-40 0,-15 23 27 0,0 0-27 16,9-19 28-16,0 6-28 0,-9 13 22 0,0 0-22 15,2-13 23-15,-2 5-23 0,0 8 18 0,0 0-18 16,0-14 18-16,0-5-18 0,0 19 13 0,0 0-13 16,-2-24 13-16,-10-11-13 0,12 35 9 0,0 0-9 15,-9-35 10-15,0 1-10 0,9 34 6 0,0 0-6 0,-10-38 6 16,-6-2-6-16,16 40 3 0,0 0-3 0,-14-40 4 15,-1 7-4-15,15 33 2 0,0 0-2 0,-17-29 2 16,-1 1-2-16,18 28 2 0,0 0-2 0,-23-24 2 16,-5 1-2-16,28 23 2 0,0 0-2 0,-26-17 3 15,3 3-3-15,23 14 2 0,0 0-2 0,-27-14 3 16,-1-1-3-16,28 15 3 0,0 0-3 0,-27-14 3 16,5 4-3-16,22 10 1 0,0 0-1 0,-23-11 2 15,-7-1-2-15,30 12 0 0,0 0 0 0,-29-10 1 16,3 3-1-16,26 7 0 0,0 0 0 0,-23-4 0 15,-3 3 0-15,26 1 0 0,0 0 0 0,-29 0 0 0,-11 3 0 16,40-3 0-16,0 0 0 0,-41 9 0 0,-3 5 0 16,44-14-1-16,0 0 1 0,-40 13 0 0,8-2 0 15,32-11-2-15,0 0 2 0,-35 10-1 0,-11 2 1 16,46-12-3-16,0 0 3 0,-41 16-2 0,13-4 2 16,28-12-6-16,0 0 6 0,-27 14-5 0,-4 1 5 15,31-15-8-15,0 0 8 0,-32 14-8 0,5-2 8 0,27-12-9 16,0 0 9-16,-26 18-8 0,-6 6 8 0,32-24-8 15,0 0 8-15,-32 33-7 0,4 8 7 0,28-41-9 16,0 0 9-16,-23 45-9 0,9 6 9 0,14-51-10 16,0 0 10-16,-9 51-10 0,6 3 10 0,3-54-10 15,0 0 10-15,0 52-10 0,3-7 10 0,-3-45-12 0,0 0 12 16,6 48-11-16,-1 8 11 0,-5-56-11 0,0 0 11 16,12 57-11-16,6-5 11 0,-18-52-11 0,0 0 11 15,19 48-10-15,-1-3 10 0,-18-45-10 0,0 0 10 0,23 38-9 16,0-10 9-16,-23-28-8 0,0 0 8 0,26 21-8 15,10-4 8-15,-36-17-8 0,0 0 8 0,40 12-7 16,3-7 7-16,-43-5-11 0,0 0 11 0,44-3-10 16,7-2 10-16,-51 5-14 0,0 0 14 0,47-9-13 15,-1-3 13-15,-46 12-17 0,0 0 17 0,36-14-17 16,-14 0 17-16,-2 1-1021 0</inkml:trace>
  <inkml:trace contextRef="#ctx0" brushRef="#br0" timeOffset="41516.98">4369 4589 236 0,'0'0'0'16,"0"0"0"-16,0 0 0 0,0 0 5 0,0 0-5 0,0 0 5 16,0 0-5-16,0 0 11 0,0 0-11 0,0 0 11 15,25 6-11-15,-25-6 13 0,0 0-13 0,23 0 14 16,14-2-14-16,-37 2 10 0,0 0-10 0,53-7 11 16,19-2-11-16,-72 9 8 0,0 0-8 0,86-7 9 15,10 2-9-15,-96 5 7 0,0 0-7 0,107-3 8 16,3-2-8-16,-110 5 6 0,0 0-6 0,113-4 6 15,-4 1-6-15,-109 3 7 0,0 0-7 0,111 0 8 0,2-4-8 16,-113 4 16-16,0 0-16 0,118 0 17 0,4 4-17 16,-122-4 22-16,0 0-22 0,125 0 22 0,-1-6-22 15,-124 6 24-15,0 0-24 0,121-6 24 0,5 2-24 16,-126 4 25-16,0 0-25 0,118-2 25 0,0 2-25 16,-118 0 22-16,0 0-22 0,111 0 23 0,-2 0-23 15,-109 0 18-15,0 0-18 0,104 0 18 0,-8-7-18 16,-96 7 15-16,0 0-15 0,93-3 15 0,-12 3-15 0,-81 0 11 15,0 0-11-15,73 3 11 0,-17 1-11 0,-56-4 7 16,0 0-7-16,44 3 7 0,-23-3-7 0,-21 0 3 16,0 0-3-16,14 0 4 0,-5 0-4 0,-9 0 1 15,0 0-1-15,0 0 2 0,6 0-2 0,-6 0 1 0,0 0-1 16,0 0 1-16,0 0-1 0,0 0 1 0,0 0-1 16,-15 0 2-16,-23 0-2 0,38 0 2 0,0 0-2 15,-55-3 2-15,-14-1-2 0,69 4 4 0,0 0-4 0,-81 0 5 16,-9 0-5-16,90 0 8 0,0 0-8 0,-95 4 9 15,-13 1-9-15,108-5 11 0,0 0-11 0,-107 7 11 16,6-2-11-16,101-5 16 0,0 0-16 0,-104 7 17 16,-5-2-17-16,109-5 13 0,0 0-13 0,-106 4 14 15,11-1-14-15,95-3 12 0,0 0-12 0,-87 5 13 16,15-1-13-16,72-4 11 0,0 0-11 0,-64 3 11 16,24-3-11-16,40 0 12 0,0 0-12 0,-28 4 12 15,10-4-12-15,18 0 5 0,0 0-5 0,-12 0 6 16,6 0-6-16,6 0 3 0,0 0-3 0,0 0 3 15,0 0-3-15,0 0 1 0,0 0-1 0,27 2 1 16,13 1-1-16,-40-3 0 0,0 0 0 0,55 3 1 0,19 1-1 16,-74-4 0-16,0 0 0 0,88 0 0 0,11 2 0 15,-99-2 0-15,0 0 0 0,113 3 0 0,14-3 0 16,-127 0 0-16,0 0 0 0,136-3 0 0,5 1 0 16,-141 2 0-16,0 0 0 0,144-4 0 0,13 1 0 15,-157 3 0-15,0 0 0 0,145-5 0 0,-14 1 0 16,-131 4 0-16,0 0 0 0,113 0 0 0,-15-3 0 15,-98 3 0-15,0 0 0 0,87 0 0 0,-20 3 0 0,-67-3 0 16,0 0 0-16,56 4 0 0,-12 1 0 0,-44-5 0 16,0 0 0-16,32 0 0 0,-6-3 0 0,-26 3-1 0,0 0 1 15,15-2 0-15,-15 2 0 0,0 0-1 0,0 0 1 16,5 0-1-16,-5 0 1 0,0 0-1 0,0 0 1 16,0 0-1-16,0 0 1 0,0 0-2 0,0 0 2 15,0 0-1-15,0 0 1 0,0 0-3 0,0 0 3 16,0 0-3-16,-9 2 3 0,9-2-5 0,0 0 5 0,-16 3-5 15,-19 0 5-15,-2 1-609 0</inkml:trace>
  <inkml:trace contextRef="#ctx0" brushRef="#br0" timeOffset="51694.39">9276 3819 124 0,'0'0'0'0,"-19"4"0"0,-34 3 0 16,-2 1-33-16</inkml:trace>
  <inkml:trace contextRef="#ctx0" brushRef="#br0" timeOffset="51815.46">8359 3987 135 0,'0'0'0'0,"-5"9"0"0,-16 8 0 0,21-17 0 15,0 0 0-15,-29 24 0 0,-6 11 0 0,-2-2-42 0</inkml:trace>
  <inkml:trace contextRef="#ctx0" brushRef="#br0" timeOffset="72268.08">7728 8655 326 0,'0'0'0'0,"0"0"0"0,0 0 0 0,0 0 3 16,0 0-3-16,0 0 4 0,0 0-4 0,0 0 29 15,0 0-29-15,0 0 29 0,0 0-29 0,0 0 20 16,0 0-20-16,0 0 20 0,0 0-20 0,0 0 21 16,0 0-21-16,0 0 21 0,0 0-21 0,0 0 17 0,0 0-17 15,8 19 18-15,1-16-18 0,-9-3 14 0,0 0-14 16,11 9 14-16,5 3-14 0,-16-12 9 0,0 0-9 16,14 8 9-16,3 1-9 0,-17-9 8 0,0 0-8 15,18 7 8-15,10 0-8 0,-28-7 9 0,0 0-9 16,29 9 10-16,6 3-10 0,-35-12 9 0,0 0-9 0,32 8 9 15,3-2-9-15,-35-6 10 0,0 0-10 0,35 6 11 16,2-2-11-16,-37-4 10 0,0 0-10 0,41 5 10 16,5 2-10-16,-46-7 21 0,0 0-21 0,44 2 22 15,-4-4-22-15,-40 2 28 0,0 0-28 0,37 0 29 16,-1 0-29-16,-36 0 28 0,0 0-28 0,31 4 29 16,-2-3-29-16,-29-1 23 0,0 0-23 0,30 0 23 15,-2 0-23-15,-28 0 20 0,0 0-20 0,19 0 21 16,-1 0-21-16,-18 0 14 0,0 0-14 0,17 0 15 15,6 0-15-15,-23 0 16 0,0 0-16 0,22-1 16 0,-3-6-16 16,-19 7 18-16,0 0-18 0,18-6 18 0,-4 3-18 16,-14 3 24-16,0 0-24 0,16-4 25 0,3 1-25 15,-19 3 28-15,0 0-28 0,18-2 28 0,-4 1-28 16,-14 1 25-16,0 0-25 0,9-2 25 0,-9 2-25 16,0 0 22-16,0 0-22 0,12 0 23 0,2 0-23 15,-14 0 18-15,0 0-18 0,14-4 18 0,-2 4-18 0,-12 0 14 16,0 0-14-16,11 0 15 0,7-3-15 0,-18 3 12 15,0 0-12-15,17-4 13 0,3 3-13 0,-20 1 9 16,0 0-9-16,17 0 10 0,-3 0-10 0,-14 0 12 16,0 0-12-16,16 0 12 0,4-4-12 0,-20 4 7 15,0 0-7-15,21-3 7 0,-7 1-7 0,-14 2 3 0,0 0-3 16,11-2 4-16,6 1-4 0,-17 1 2 0,0 0-2 16,23 0 2-16,4-4-2 0,-27 4 2 0,0 0-2 15,21 0 2-15,-2-3-2 0,-19 3 2 0,0 0-2 0,21-2 2 16,4-2-2-16,-25 4 3 0,0 0-3 0,27-3 3 15,-5 0-3-15,-22 3 3 0,0 0-3 0,27-2 4 16,-4 0-4-16,-23 2 3 0,0 0-3 0,23-2 4 16,3 2-4-16,-26 0 4 0,0 0-4 0,28-3 4 15,11-2-4-15,-39 5 2 0,0 0-2 0,41-4 3 16,-1 1-3-16,-40 3 1 0,0 0-1 0,41 0 2 16,-4-4-2-16,-37 4 1 0,0 0-1 0,41-1 2 15,-1-1-2-15,-40 2 2 0,0 0-2 0,41-2 3 16,1 2-3-16,-42 0 4 0,0 0-4 0,42 0 4 15,-1 0-4-15,-41 0 5 0,0 0-5 0,37 0 5 16,4 0-5-16,-41 0 3 0,0 0-3 0,40 0 3 16,1 0-3-16,-41 0 1 0,0 0-1 0,33 0 1 15,-3 2-1-15,-30-2 0 0,0 0 0 0,32 2 0 0,-6-1 0 16,-26-1 0-16,0 0 0 0,32 4 0 0,-4-4 0 16,-28 0 0-16,0 0 0 0,30 3 0 0,-1 1 0 15,-29-4 0-15,0 0 0 0,26 1 0 0,0-1 0 16,-26 0 0-16,0 0 0 0,29 0 0 0,-1 4 0 0,-28-4 0 15,0 0 0-15,26 0 1 0,-4 0-1 0,-22 0 1 16,0 0-1-16,23 0 2 0,-4 3-2 0,-19-3 2 16,0 0-2-16,23 0 2 0,3 2-2 0,-26-2 2 15,0 0-2-15,21 0 2 0,-1 0-2 0,-20 0 4 16,0 0-4-16,12 0 4 0,-1 0-4 0,-11 0 4 0,0 0-4 16,12 0 5-16,2 0-5 0,-14 0 5 15,0 0-5-15,18 0 6 0,-4 0-6 0,-14 0 5 0,0 0-5 16,18 0 5-16,1 2-5 0,-19-2 4 0,0 0-4 15,23 0 4-15,2-4-4 0,-25 4 4 0,0 0-4 16,28-3 5-16,-2 3-5 0,-26 0 1 0,0 0-1 16,25-4 2-16,5 4-2 0,-30 0 0 0,0 0 0 0,35 4 1 15,-3-1-1-15,-32-3 0 0,0 0 0 0,32 2 1 16,-4 2-1-16,-28-4 0 0,0 0 0 0,30 3 1 16,2-3-1-16,-32 0 0 0,0 0 0 0,32 0 1 15,-1 0-1-15,-31 0 0 0,0 0 0 0,37 0 1 16,4 0-1-16,-41 0 0 0,0 0 0 0,35 0 1 15,-1 0-1-15,-34 0 0 0,0 0 0 0,38 3 1 16,3-3-1-16,-41 0 1 0,0 0-1 0,41 2 1 16,-4-4-1-16,-37 2 1 0,0 0-1 0,37 0 1 0,-6 4-1 15,-31-4 1-15,0 0-1 0,30 5 1 0,6-5-1 16,-36 0 1-16,0 0-1 0,40-5 1 0,6 1-1 16,-46 4 1-16,0 0-1 0,46-3 1 0,0 0-1 15,-46 3 0-15,0 0 0 0,44-2 1 0,-3 0-1 16,-41 2 0-16,0 0 0 0,40-2 1 0,-6 2-1 15,-34 0 0-15,0 0 0 0,31-3 0 0,-1 6 0 16,-30-3 0-16,0 0 0 0,32 0 0 0,-2-3 0 16,-30 3 0-16,0 0 0 0,30-5 1 0,2 5-1 0,-32 0 1 15,0 0-1-15,30 1 1 0,-2 3-1 0,-28-4 1 16,0 0-1-16,26 0 2 0,-3 0-2 0,-23 0 2 0,0 0-2 16,27 0 3-16,-1 0-3 0,-26 0 2 0,0 0-2 15,29 0 2-15,-3 0-2 0,-26 0 1 0,0 0-1 16,19 0 2-16,6 0-2 0,-25 0 1 0,0 0-1 15,23 0 1-15,0 0-1 0,-23 0 0 0,0 0 0 0,19 0 1 16,3 0-1-16,-22 0 0 0,0 0 0 0,22 0 0 16,-2 0 0-16,-20 0 0 0,0 0 0 0,25 0 1 15,3 0-1-15,-28 0 0 0,0 0 0 0,32 0 1 16,-4 3-1-16,-28-3 1 0,0 0-1 0,33 0 1 16,4 0-1-16,-37 0 3 0,0 0-3 0,36 0 3 15,1 2-3-15,-37-2 4 0,0 0-4 0,31 0 4 16,5 0-4-16,-36 0 5 0,0 0-5 0,31 0 5 15,-4 0-5-15,-27 0 4 0,0 0-4 0,28 2 5 16,-1 0-5-16,-27-2 5 0,0 0-5 0,28 3 5 16,0-6-5-16,-28 3 5 0,0 0-5 0,30-2 6 15,4 0-6-15,-34 2 5 0,0 0-5 0,35 0 5 0,0 0-5 16,-35 0 4-16,0 0-4 0,37 0 4 0,-2 0-4 16,-35 0 4-16,0 0-4 0,27 0 5 0,-4 0-5 15,-23 0 5-15,0 0-5 0,23 0 5 0,5 0-5 16,-28 0 5-16,0 0-5 0,30 0 6 0,-7-2-6 15,-23 2 4-15,0 0-4 0,21 0 4 0,-2 0-4 0,-19 0 3 16,0 0-3-16,27 0 3 0,5 2-3 0,-32-2 2 16,0 0-2-16,33 0 3 0,-1 0-3 0,-32 0 2 15,0 0-2-15,32 0 2 0,1 0-2 0,-33 0 3 0,0 0-3 16,34 0 4-16,-4 0-4 0,-30 0 4 0,0 0-4 16,24 0 5-16,8 0-5 0,-32 0 5 0,0 0-5 15,32 0 5-15,-2 0-5 0,-30 0 4 0,0 0-4 16,26 0 5-16,8-2-5 0,-34 2 4 0,0 0-4 15,33-3 4-15,1 3-4 0,-34 0 3 0,0 0-3 0,35 0 4 16,2 0-4-16,-37 0 3 0,0 0-3 16,41 0 3-16,-1 3-3 0,-40-3 2 0,0 0-2 15,41 2 3-15,-2 2-3 0,-39-4 2 0,0 0-2 0,38 3 2 16,-2-3-2-16,-36 0 1 0,0 0-1 0,35 0 2 16,0-3-2-16,-35 3 1 0,0 0-1 0,39-4 1 15,3 2-1-15,-42 2 1 0,0 0-1 0,46-3 1 16,-3-2-1-16,-43 5 1 0,0 0-1 0,44-4 1 15,-2-6-1-15,-42 10 1 0,0 0-1 0,44-11 1 16,0 1-1-16,-44 10 1 0,0 0-1 0,41-5 1 0,-9-7-1 16,-32 12 1-16,0 0-1 0,31-11 1 0,1 1-1 15,-32 10 1-15,0 0-1 0,37-7 1 0,2-2-1 16,-39 9 1-16,0 0-1 0,33-3 1 0,-6-4-1 16,-27 7 1-16,0 0-1 0,26-2 1 0,6-1-1 15,-32 3 0-15,0 0 0 0,28-4 1 0,-7-1-1 16,-21 5 0-16,0 0 0 0,16-3 0 0,0-1 0 15,-16 4 0-15,0 0 0 0,14-1 0 0,-1-3 0 16,-13 4 0-16,0 0 0 0,16-3 0 0,1 3 0 0,-17 0 0 16,0 0 0-16,21-4 0 0,2 2 0 15,-23 2 0-15,0 0 0 0,18-1 0 0,-4 2 0 0,-14-1 0 16,0 0 0-16,9 2 0 0,-4-2 0 0,-5 0-1 0,0 0 1 16,0 0 0-16,13 0 0 0,-13 0-1 0,0 0 1 15,8 4 0-15,1-4 0 0,-9 0-1 0,0 0 1 16,14 3-1-16,-3-3 1 0,-11 0-2 0,0 0 2 15,12 0-1-15,1 0 1 0,-13 0-2 0,0 0 2 0,14 0-2 16,2 0 2-16,-16 0-4 0,0 0 4 0,21 2-3 16,7 0 3-16,-28-2-4 0,0 0 4 0,32 1-4 15,1 3 4-15,-33-4-3 0,0 0 3 0,32 3-3 16,-9-1 3-16,-23-2-3 0,0 0 3 0,23 3-2 16,3 4 2-16,-26-7-2 0,0 0 2 0,25 4-2 15,-2 1 2-15,-23-5-2 0,0 0 2 0,23 3-2 16,2-3 2-16,-25 0-1 0,0 0 1 0,26 2 0 15,13 5 0-15,-39-7 0 0,0 0 0 0,42 4 0 16,0-3 0-16,-42-1 0 0,0 0 0 0,45 4 0 16,4 3 0-16,-49-7 0 0,0 0 0 0,51 8 0 0,-3-4 0 15,-48-4 0-15,0 0 0 0,42 5 0 16,-1 2 0-16,-41-7 0 0,0 0 0 0,35 3 1 0,5-1-1 16,-40-2 0-16,0 0 0 0,39 4 1 0,2-1-1 15,-41-3 0-15,0 0 0 0,44 2 0 0,5-1 0 16,-49-1 0-16,0 0 0 0,46 0 0 0,-2 2 0 15,-44-2 0-15,0 0 0 0,41 4 0 0,5-1 0 16,-46-3 0-16,0 0 0 0,44 2 0 0,-11-4 0 16,-33 2 0-16,0 0 0 0,39 0 0 0,2 0 0 0,-41 0 0 15,0 0 0-15,44 2 0 0,9-2 0 0,-53 0 0 16,0 0 0-16,53-2 0 0,-6-5 0 0,-47 7 0 16,0 0 0-16,37-5 0 0,-5 2 0 0,-32 3 0 0,0 0 0 15,26 0 0-15,-1-6 0 0,-25 6 0 0,0 0 0 16,25 0 1-16,3 0-1 0,-28 0 1 0,0 0-1 15,27 0 2-15,4-1-2 0,-31 1 2 0,0 0-2 16,32-2 3-16,5-2-3 0,-37 4 3 0,0 0-3 0,44 0 4 16,7 0-4-16,-51 0 3 0,0 0-3 15,53 4 3-15,-2-4-3 0,-51 0 2 0,0 0-2 0,50 3 2 16,-4-1-2-16,-46-2 1 0,0 0-1 0,49 4 1 16,4-1-1-16,-53-3 1 0,0 0-1 0,51 3 1 15,6 3-1-15,-57-6 0 0,0 0 0 0,51 5 1 16,-7 2-1-16,-44-7 0 0,0 0 0 0,42 3 0 15,2-3 0-15,-44 0 0 0,0 0 0 0,50 0 0 16,-1 4 0-16,-49-4 0 0,0 0 0 0,49 1 0 16,3-1 0-16,-52 0 0 0,0 0 0 0,52 0 0 15,-2-1 0-15,-50 1 0 0,0 0 0 0,42-2 0 0,-5 4 0 16,-37-2 0-16,0 0 0 0,41 1 0 0,6 3 0 16,-47-4 0-16,0 0 0 0,50 0 0 0,1 0 0 15,-51 0 0-15,0 0 0 0,55 0 0 0,-2 3 0 16,-53-3 0-16,0 0 0 0,54 0 1 0,-1 2-1 15,-53-2 0-15,0 0 0 0,51 0 1 0,-3 0-1 16,-48 0 0-16,0 0 0 0,42 2 0 0,-3 0 0 16,-39-2 0-16,0 0 0 0,41 3 0 0,5-6 0 15,-46 3 0-15,0 0 0 0,44-2 0 0,1 0 0 0,-45 2 0 16,0 0 0-16,46 0 0 0,4 0 0 0,-50 0 0 16,0 0 0-16,47 0 0 0,3-2 0 0,-50 2 0 0,0 0 0 15,49-3 0-15,-1 3 0 0,-48 0 0 0,0 0 0 16,49-4 0-16,1 3 0 0,-50 1 0 0,0 0 0 15,49-2 0-15,-1 0 0 0,-48 2 0 0,0 0 0 16,38 0 0-16,-11-3 0 0,-27 3 0 0,0 0 0 16,21-4 0-16,-3 4 0 0,-18 0 0 0,0 0 0 0,15 0 0 15,1 0 0-15,-16 0 0 0,0 0 0 0,14 0 0 16,-6 0 0-16,-8 0 0 0,0 0 0 0,0 0 0 16,10-1 0-16,-10 1-2 0,0 0 2 0,0 0-1 15,11-7 1-15,-11 7-4 0,0 0 4 0,0 0-3 16,1 12 3-16,-1-12-7 0,0 0 7 0,-17-5-6 15,-26-27 6-15,1-4-1228 0</inkml:trace>
  <inkml:trace contextRef="#ctx0" brushRef="#br0" timeOffset="73075.14">2801 9291 236 0,'0'0'0'0,"0"0"0"16,0 0 0-16,0 0 0 0,0 0 0 0,0 0 0 15,-19 4 0-15,19-4 0 0,0 0 0 0,0 0 0 16,-7-4 0-16,1-1-117 0</inkml:trace>
  <inkml:trace contextRef="#ctx0" brushRef="#br0" timeOffset="74117.92">2760 9291 427 0,'0'0'0'0,"0"0"0"0,0 0 0 15,0 0 19-15,0 0-19 0,0 0 19 0,0 0-19 16,0 0 10-16,0 0-10 0,0 0 11 0,0 0-11 16,0 0 27-16,0 0-27 0,0 0 28 0,0 0-28 15,0 0 34-15,0 0-34 0,0 0 34 0,0 0-34 16,0 0 30-16,0 0-30 0,0 0 31 0,0 0-31 0,0 0 29 16,0 0-29-16,9-7 30 0,-9 7-30 0,0 0 25 15,0 0-25-15,13 7 25 0,-3-3-25 0,-10-4 19 0,0 0-19 16,14 2 20-16,13 1-20 0,-27-3 16 15,0 0-16-15,32 3 16 0,3 1-16 0,-35-4 7 0,0 0-7 16,37 3 7-16,7-1-7 0,-44-2 4 0,0 0-4 16,46 4 4-16,0-1-4 0,-46-3 3 0,0 0-3 15,53 5 3-15,-2-1-3 0,-51-4 15 0,0 0-15 16,58 0 16-16,5 0-16 0,-63 0 30 0,0 0-30 0,68 3 30 16,4 1-30-16,-72-4 34 0,0 0-34 0,77 5 35 15,-1-2-35-15,-76-3 33 0,0 0-33 0,76 0 33 16,-7 0-33-16,-69 0 29 0,0 0-29 0,69 0 30 15,1 2-30-15,-70-2 20 0,0 0-20 0,73 0 20 16,-1-2-20-16,-72 2 22 0,0 0-22 0,67-3 23 16,-4 3-23-16,-63 0 16 0,0 0-16 0,64-4 16 15,3 3-16-15,-67 1 19 0,0 0-19 0,65-2 20 16,-7 4-20-16,-58-2 19 0,0 0-19 0,59 1 19 16,-10 3-19-16,-49-4 18 0,0 0-18 0,49 0 18 0,1 0-18 15,-50 0 17-15,0 0-17 0,49 0 18 0,2 5-18 16,-51-5 15-16,0 0-15 0,53 3 15 0,-7-4-15 15,-46 1 13-15,0 0-13 0,50-2 14 0,1 4-14 16,-51-2 11-16,0 0-11 0,56 5 12 0,-5-2-12 16,-51-3 14-16,0 0-14 0,50 0 14 0,-1 0-14 15,-49 0 14-15,0 0-14 0,49 0 15 0,3 4-15 16,-52-4 13-16,0 0-13 0,52 5 14 0,-6 2-14 0,-46-7 12 16,0 0-12-16,46 5 13 0,-2-1-13 0,-44-4 9 15,0 0-9-15,44 0 10 0,8-4-10 0,-52 4 8 16,0 0-8-16,54-3 9 0,8-2-9 0,-62 5 7 0,0 0-7 15,58-4 7-15,-1 8-7 0,-57-4 7 0,0 0-7 16,56 0 7-16,-1-4-7 0,-55 4 7 0,0 0-7 16,49-9 7-16,1-1-7 0,-50 10 7 0,0 0-7 15,45-5 7-15,1 5-7 0,-46 0 7 0,0 0-7 16,50-4 7-16,-1 3-7 0,-49 1 6 0,0 0-6 0,49-4 6 16,-3 1-6-16,-46 3 4 0,0 0-4 0,41-7 4 15,-1 7-4-15,-40 0 3 0,0 0-3 0,36 2 4 16,-3-4-4-16,-33 2 3 0,0 0-3 0,36-2 4 15,-5-5-4-15,-31 7 4 0,0 0-4 0,32-5 4 16,-6 5-4-16,-26 0 6 0,0 0-6 0,32 2 6 16,5-1-6-16,-37-1 5 0,0 0-5 0,39-1 6 15,-2-5-6-15,-37 6 4 0,0 0-4 0,35-3 5 16,-3 3-5-16,-32 0 4 0,0 0-4 0,32 3 4 16,-6-3-4-16,-26 0 3 0,0 0-3 0,23 4 4 15,-3-4-4-15,-20 0 3 0,0 0-3 0,17 2 4 0,-3-4-4 16,-14 2 3-16,0 0-3 0,18-4 4 0,-4 1-4 15,-14 3 4-15,0 0-4 0,18 0 4 0,-6 3-4 16,-12-3 2-16,0 0-2 0,9 0 3 0,-9 0-3 16,0 0 2-16,0 0-2 0,7-6 2 0,-7 6-2 15,0 0 2-15,0 0-2 0,0 0 2 0,7 3-2 16,-7-3 2-16,0 0-2 0,0 0 2 0,0 0-2 16,0 0 2-16,0 0-2 0,0 0 2 0,9 0-2 15,-9 0 2-15,0 0-2 0,0 0 2 0,0 0-2 0,0 0 2 16,0 0-2-16,0 0 3 0,0 0-3 0,0 0 3 15,0 0-3-15,0 0 3 0,0 0-3 0,0 0 4 16,0 0-4-16,0 0 4 0,0 0-4 0,0 0 4 16,0 0-4-16,0 0 5 0,0 0-5 0,0 0 5 15,0 0-5-15,0 0 6 0,0 0-6 0,0 0 4 0,0 0-4 16,0 0 5-16,0 0-5 0,0 0 3 0,0 0-3 16,0 9 3-16,-7 1-3 0,7-10 0 0,0 0 0 0,-16 12 1 15,-19-3-1-15,-1-4-1376 0</inkml:trace>
  <inkml:trace contextRef="#ctx0" brushRef="#br0" timeOffset="77734.75">4960 9368 259 0,'0'0'0'0,"0"0"0"0,0 0 0 15,0 0 18-15,0 0-18 0,0 0 19 16,0 0-19-16,0 0 33 0,0 0-33 0,0 0 34 0,0 0-34 16,0 0 42-16,0 0-42 0,0 0 43 0,0 0-43 15,0 0 39-15,0 0-39 0,0 0 40 0,0 0-40 16,0 0 30-16,0 0-30 0,0 0 30 0,0 0-30 15,0 0 20-15,0 0-20 0,0 0 20 0,0 0-20 16,0 0 16-16,0 0-16 0,21 3 16 0,-7 2-16 0,-14-5 13 16,0 0-13-16,23 4 14 0,5-4-14 0,-28 0 10 15,0 0-10-15,36 1 10 0,4 3-10 0,-40-4 10 0,0 0-10 16,41 3 11-16,12-6-11 0,-53 3 11 0,0 0-11 16,54-2 12-16,6 2-12 0,-60 0 12 0,0 0-12 15,62 0 13-15,3 0-13 0,-65 0 13 0,0 0-13 16,76-2 14-16,2 1-14 0,-78 1 14 0,0 0-14 15,79-7 15-15,2 2-15 0,-81 5 15 0,0 0-15 0,75-9 15 16,-5 5-15-16,-70 4 15 0,0 0-15 0,69-8 16 16,3 1-16-16,-72 7 22 0,0 0-22 15,71-5 22-15,-15 3-22 0,-56 2 19 0,0 0-19 0,50-2 19 16,-6-1-19-16,-44 3 18 0,0 0-18 0,31 0 18 16,-8 0-18-16,-23 0 19 0,0 0-19 0,13 3 20 15,-4-6-20-15,-9 3 16 0,0 0-16 0,0 0 17 16,7-4-17-16,-7 4 16 0,0 0-16 0,0 0 17 15,0 0-17-15,0 0 16 0,0 0-16 0,0 0 16 16,0 0-16-16,0 0 16 0,0 0-16 0,-11-1 16 16,-26-3-16-16,37 4 14 0,0 0-14 0,-48-3 14 0,6-4-14 15,42 7 12-15,0 0-12 0,-44-2 13 0,-25-2-13 16,69 4 13-16,0 0-13 0,-70-5 13 0,1 2-13 16,69 3 8-16,0 0-8 0,-69 0 9 0,-10-4-9 15,79 4 9-15,0 0-9 0,-78 0 10 0,0 0-10 16,78 0 6-16,0 0-6 0,-72 0 7 0,0-3-7 15,72 3 4-15,0 0-4 0,-73-4 4 0,8 3-4 0,65 1 2 16,0 0-2-16,-65-4 3 0,-6 4-3 16,71 0 1-16,0 0-1 0,-60 4 2 0,23-4-2 15,37 0 1-15,0 0-1 0,-35 1 2 0,0 1-2 0,35-2 1 16,0 0-1-16,-28 2 1 0,10 1-1 0,18-3 2 0,0 0-2 16,-9 0 3-16,9 0-3 0,0 0 2 0,0 0-2 15,0 0 3-15,-9 0-3 0,9 0 2 0,0 0-2 16,0 0 2-16,0 0-2 0,0 0 2 0,0 0-2 15,0 0 2-15,21 0-2 0,-21 0 1 0,0 0-1 0,29-3 1 16,11 3-1-16,-40 0 0 0,0 0 0 0,46 3 1 16,7 1-1-16,-53-4 0 0,0 0 0 0,63 3 0 15,1 2 0-15,-64-5-1 0,0 0 1 0,72 4 0 16,1-4 0-16,-73 0 0 0,0 0 0 0,81 0 0 16,9-4 0-16,-90 4-1 0,0 0 1 0,86-6 0 15,-1 0 0-15,-85 6-2 0,0 0 2 0,81-7-1 16,-3 6 1-16,-78 1-1 0,0 0 1 0,75-4-1 15,-2-1 1-15,-73 5-1 0,0 0 1 0,63-3 0 16,-13-1 0-16,-50 4-1 0,0 0 1 0,37-3 0 16,-14-1 0-16,-23 4 0 0,0 0 0 0,14-2 0 15,-5 2 0-15,-9 0 0 0,0 0 0 0,8 2 1 16,-8-2-1-16,0 0 1 0,0 0-1 0,0 0 2 0,0 0-2 16,0 0 3-16,0 0-3 0,-10-2 3 0,-8-1-3 15,18 3 4-15,0 0-4 0,-32-7 5 0,-21 2-5 16,53 5 5-16,0 0-5 0,-58-9 6 0,-7 2-6 15,65 7 6-15,0 0-6 0,-67-3 6 0,0 5-6 16,67-2 4-16,0 0-4 0,-64 5 4 0,-4-5-4 0,68 0 4 16,0 0-4-16,-71 0 5 0,2 0-5 0,69 0 1 15,0 0-1-15,-67 3 2 0,-2-3-2 0,69 0 0 16,0 0 0-16,-63 2 1 0,14 0-1 0,49-2 0 0,0 0 0 16,-44 1 0-16,-2 3 0 0,46-4 0 0,0 0 0 15,-39 0 0-15,11 5 0 0,28-5 0 0,0 0 0 16,-23 4 0-16,9-4 0 0,14 0 0 0,0 0 0 15,-9 3 0-15,9-3 0 0,0 0 0 0,0 0 0 16,0 0 0-16,0 0 0 0,0 0 0 0,0 0 0 0,0 0 0 16,14 3 0-16,-14-3-1 0,0 0 1 15,28 0 0-15,20 0 0 0,-48 0-1 0,0 0 1 0,54 0 0 16,6-8 0-16,-60 8-1 0,0 0 1 0,76-7 0 16,5-5 0-16,-81 12-1 0,0 0 1 0,87-12-1 15,-1 0 1-15,-86 12-2 0,0 0 2 0,85-13-2 16,-13 1 2-16,-72 12-3 0,0 0 3 0,67-5-2 15,-3 3 2-15,-64 2-3 0,0 0 3 0,54 0-2 16,-13-1 2-16,-41 1-7 0,0 0 7 0,28 0-6 16,-12-4 6-16,-16 4-11 0,0 0 11 0,9 0-10 0,-9 0 10 15,0 0-17-15,0 0 17 0,0 0-16 0,0 0 16 16,0 0-20-16,0 0 20 0,-9 5-20 0,-31 11 20 16,40-16-20-16,0 0 20 0,-50 12-19 0,1-8 19 15,-1-1-869-15</inkml:trace>
  <inkml:trace contextRef="#ctx0" brushRef="#br0" timeOffset="85053.12">5018 11481 471 0,'0'0'0'0,"0"0"0"16,0 0 0-16,0 0 2 0,0 0-2 0,0 0 2 15,0 0-2-15,0 0 3 0,0 0-3 0,0 0 3 16,13 29-3-16,-13-29 11 0,0 0-11 0,14 26 12 16,9 9-12-16,-23-35 8 0,0 0-8 0,26 32 8 15,-1-2-8-15,-25-30 8 0,0 0-8 0,26 24 8 16,-3-7-8-16,-23-17 4 0,0 0-4 0,30 9 5 16,4-6-5-16,-34-3 2 0,0 0-2 0,40-6 3 15,4-7-3-15,-44 13 2 0,0 0-2 0,46-15 2 0,2-6-2 16,-48 21 10-16,0 0-10 0,46-24 10 0,8 0-10 15,-54 24 19-15,0 0-19 0,59-26 19 0,-5 0-19 16,-54 26 25-16,0 0-25 0,55-23 26 0,-11 4-26 16,-44 19 16-16,0 0-16 0,41-8 16 0,-10 8-16 15,1 0-462-15</inkml:trace>
  <inkml:trace contextRef="#ctx0" brushRef="#br0" timeOffset="85397.17">5357 12841 875 0,'0'0'0'0,"0"0"0"15,0 0 0-15,0 0-2 0,0 0 2 0,9 0-1 16,-4 0 1-16,-5 0-9 0,0 0 9 0,12-2-8 16,6-5 8-16,-18 7-1 0,0 0 1 0,23-5-1 0,-4 3 1 15,-19 2 0-15,0 0 0 0,30-5 0 0,7-14 0 16,-37 19 0-16,0 0 0 0,41-29 0 0,3-13 0 15,-44 42 0-15,0 0 0 0,46-47 0 0,0-5 0 16,0 0-580-16</inkml:trace>
  <inkml:trace contextRef="#ctx0" brushRef="#br0" timeOffset="97738.39">9696 5874 639 0,'0'0'0'0,"0"0"0"0,0 0 0 0,0 0 10 0,0 0-10 15,0 0 10-15,0 0-10 0,0 0 21 0,0 0-21 16,0 0 21-16,0 0-21 0,0 0 15 0,0 0-15 16,0 0 15-16,20 8-15 0,-20-8 16 0,0 0-16 15,33 4 17-15,9-3-17 0,-42-1 13 0,0 0-13 16,53 2 14-16,7-2-14 0,-60 0 10 0,0 0-10 16,67 0 11-16,6 0-11 0,-73 0 8 0,0 0-8 0,81-2 9 15,0-3-9-15,-81 5 2 0,0 0-2 0,92-8 3 16,10-1-3-16,-102 9 0 0,0 0 0 0,106-4 1 15,8 1-1-15,-114 3 0 0,0 0 0 0,112 0 0 16,-1-5 0-16,-111 5 1 0,0 0-1 0,113-2 2 16,-1 4-2-16,-112-2 6 0,0 0-6 0,122 5 6 15,-4-5-6-15,-118 0 18 0,0 0-18 0,126-4 18 16,-7 4-18-16,-119 0 22 0,0 0-22 0,126 4 23 16,-5-4-23-16,-121 0 12 0,0 0-12 0,117 0 12 15,-13 3-12-15,-104-3 14 0,0 0-14 0,99 4 14 0,5 1-14 16,-104-5 9-16,0 0-9 0,100 7 9 0,3 2-9 15,-103-9 5-15,0 0-5 0,100 8 6 0,-6 1-6 16,-94-9 3-16,0 0-3 0,95 9 4 0,-3 1-4 16,-92-10 6-16,0 0-6 0,90 12 7 0,3 0-7 15,-93-12 10-15,0 0-10 0,101 14 10 0,3 2-10 16,-104-16 14-16,0 0-14 0,100 12 14 0,-17 0-14 0,-83-12 18 16,0 0-18-16,78 9 18 0,-2-6-18 0,-76-3 18 15,0 0-18-15,82 3 18 0,8-3-18 0,-90 0 20 16,0 0-20-16,87 4 20 0,-11-4-20 0,-76 0 21 15,0 0-21-15,65 0 21 0,6 0-21 0,-71 0 20 16,0 0-20-16,72 0 20 0,4 0-20 0,-76 0 21 16,0 0-21-16,74-4 21 0,-4 1-21 0,-70 3 15 15,0 0-15-15,74-5 16 0,6 1-16 0,-80 4 13 0,0 0-13 16,88-3 14-16,9-9-14 0,-97 12 13 0,0 0-13 0,97-9 14 16,9 9-14-16,-106 0 12 0,0 0-12 0,102-3 12 15,-5-1-12-15,-97 4 6 0,0 0-6 16,95-2 7-16,-12 2-7 0,-83 0 6 0,0 0-6 0,83 0 6 15,-3 2-6-15,-80-2 5 0,0 0-5 0,79 0 5 16,2-2-5-16,-81 2 5 0,0 0-5 0,78-3 5 16,-8 3-5-16,-70 0 3 0,0 0-3 0,69-3 4 15,0-6-4-15,-69 9 3 0,0 0-3 0,67-9 3 16,-2 1-3-16,-65 8 1 0,0 0-1 0,65-4 1 16,4 4-1-16,-69 0 0 0,0 0 0 0,69 2 1 15,-2 0-1-15,-67-2 0 0,0 0 0 0,62 1 1 0,-2 3-1 16,-60-4 0-16,0 0 0 0,54 3 0 0,-1 6 0 15,-53-9 0-15,0 0 0 0,43 5 0 0,-5 2 0 16,-38-7 0-16,0 0 0 0,32 5 0 0,0 6 0 16,-32-11 0-16,0 0 0 0,35 13 0 0,-1-2 0 15,-34-11-1-15,0 0 1 0,33 8-1 0,4-4 1 16,-37-4-3-16,0 0 3 0,41 5-3 0,-6-1 3 0,-35-4-7 16,0 0 7-16,34 3-6 0,-8-1 6 15,-26-2-5-15,0 0 5 0,25 7-5 0,8-2 5 0,-33-5-4 16,0 0 4-16,32 7-3 0,-7-7 3 0,-25 0-2 15,0 0 2-15,24 0-2 0,5 0 2 0,-29 0-2 0,0 0 2 16,26 3-1-16,-8-1 1 0,-18-2-1 0,0 0 1 16,17 3 0-16,-1-3 0 0,-16 0 0 0,0 0 0 15,21 0 0-15,11 4 0 0,-32-4 0 0,0 0 0 16,28 3 0-16,-3-3 0 0,-25 0 0 0,0 0 0 16,28 0 0-16,4 6 0 0,-32-6 0 0,0 0 0 15,32 3 1-15,-18 0-1 0,-14-3 0 0,0 0 0 0,14 0 0 16,2 0 0-16,-16 0 0 0,0 0 0 15,14 0 0-15,-5 0 0 0,-9 0 0 0,0 0 0 0,0 0 0 16,7 0 0-16,-7 0 0 0,0 0 0 0,0 0 0 16,0 0 0-16,0 0-1 0,0 0 1 0,7 0 0 15,-7 0 0-15,0 0-1 0,0 0 1 0,0 0 0 16,0 0 0-16,0 0-1 0,0 0 1 0,0 0-1 16,0 0 1-16,0 0-1 0,0 0 1 0,0 0 0 15,9 6 0-15,-9-6 0 0,0 0 0 0,0 0 0 0,0 0 0 16,0 0 0-16,0 0 0 0,0 0 0 0,0 0 0 15,0 0 1-15,0 0-1 0,0 0 1 0,0 0-1 16,0 0 1-16,0 0-1 0,0 0 2 0,0 0-2 16,0 0 3-16,0 0-3 0,0 0 4 0,0 0-4 15,0 0 3-15,0 0-3 0,0 0 4 0,0 0-4 16,0 0 2-16,0 0-2 0,0 0 2 0,0 0-2 16,0 0 2-16,0 0-2 0,0 0 2 0,0 0-2 15,0 0 0-15,0 0 0 0,0 0 0 0,-9 3 0 0,0 1-1038 16</inkml:trace>
  <inkml:trace contextRef="#ctx0" brushRef="#br0" timeOffset="108752.25">5068 5271 169 0,'0'0'0'15,"0"0"0"-15,0 0 0 0,0 0 8 0,0 0-8 16,0 0 9-16,0 0-9 0,0 0 25 0,0 0-25 0,0 0 26 16,0 0-26-16,0 0 28 0,0 0-28 0,0 0 28 15,0 0-28-15,0 0 25 0,0 0-25 0,0 0 26 16,0 0-26-16,0 0 20 0,0 0-20 0,0 0 20 15,0 0-20-15,0 0 16 0,0 0-16 0,0 0 17 16,0 0-17-16,0 0 15 0,0 0-15 0,19 9 16 16,-19-9-16-16,0 0 19 0,0 0-19 0,7-4 20 15,7 4-20-15,-14 0 21 0,0 0-21 0,18 0 21 16,5-5-21-16,-23 5 20 0,0 0-20 0,23-3 20 16,3 3-20-16,-26 0 23 0,0 0-23 0,20 0 24 0,-6 0-24 15,-14 0 19-15,0 0-19 0,12 2 20 0,-3 4-20 16,-9-6 16-16,0 0-16 0,12 4 16 0,-1-2-16 15,-11-2 12-15,0 0-12 0,12 1 12 0,11 5-12 16,-23-6 9-16,0 0-9 0,27 5 9 0,-5-3-9 16,-22-2 2-16,0 0-2 0,20 1 3 0,-11 3-3 15,-9-4 1-15,0 0-1 0,9 0 2 0,5 3-2 16,-14-3 3-16,0 0-3 0,17 0 4 0,1 2-4 0,-18-2 5 16,0 0-5-16,14 2 5 0,-9-2-5 0,-5 0 9 15,0 0-9-15,0 0 9 0,0 0-9 0,0 0 10 16,0 0-10-16,0 0 10 0,0 0-10 0,0 0 13 0,0 0-13 15,0 0 13-15,0 0-13 0,0 0 16 0,0 0-16 16,0 0 17-16,0 0-17 0,0 0 14 0,0 0-14 16,0 0 15-16,0 0-15 0,0 0 13 0,0 0-13 15,0 0 14-15,0 0-14 0,0 0 12 0,0 0-12 0,0 0 12 16,0 0-12-16,0 0 10 0,0 0-10 0,7 1 11 16,4-1-11-16,-11 0 8 0,0 0-8 0,14 4 9 15,4-4-9-15,-18 0 7 0,0 0-7 0,21 3 7 16,5-3-7-16,-26 0 5 0,0 0-5 0,20 0 6 15,-8 0-6-15,-12 0 2 0,0 0-2 0,9 0 2 16,-9 0-2-16,0 0 0 0,0 0 0 0,7 0 1 16,5 0-1-16,-12 0 0 0,0 0 0 0,9 0 0 15,-9 0 0-15,0 0 0 0,0 0 0 0,9 0 0 16,-9 0 0-16,0 0 0 0,0 0 0 0,5 0 0 16,13 0 0-16,-18 0 0 0,0 0 0 0,17 0 1 0,-2 0-1 15,-15 0 1-15,0 0-1 0,12 0 2 0,-3 0-2 16,-9 0 3-16,0 0-3 0,0 0 4 0,0 0-4 15,0 0 4-15,0 0-4 0,5-8 5 0,-5 8-5 16,0 0 4-16,0 0-4 0,11 0 5 0,1 0-5 16,-12 0 5-16,0 0-5 0,9 0 5 0,0 1-5 15,-9-1 5-15,0 0-5 0,8 4 6 0,-8-4-6 16,0 0 5-16,0 0-5 0,9 0 5 0,-9 0-5 0,0 0 3 16,0 0-3-16,9 0 3 0,-2 0-3 0,-7 0 2 15,0 0-2-15,12 0 2 0,-12 0-2 0,0 0 0 16,0 0 0-16,6 0 1 0,-6 0-1 0,0 0 0 15,0 0 0-15,0 0 1 0,7-7-1 0,-7 7 0 16,0 0 0-16,0 0 0 0,14 2 0 0,-14-2 0 16,0 0 0-16,9 1 1 0,0-1-1 0,-9 0 0 0,0 0 0 15,0 0 1-15,0 0-1 0,0 0 0 0,0 0 0 16,0 0 0-16,0 0 0 0,0 0 0 0,0 0 0 0,8 0 0 16,-8 0 0-16,0 0 0 0,0 0 0 0,0 0 0 15,11 0 0-15,-11 0 0 0,0 0 0 0,5-1 0 16,-5 1 0-16,0 0 0 0,0 0 0 0,13-7 0 15,-1 7 0-15,-12 0 0 0,0 0 0 0,14-4 0 16,-5 4 0-16,-9 0 0 0,0 0 0 0,0 0 0 16,5 0 0-16,-5 0-1 0,0 0 1 0,0 0-1 15,0 0 1-15,0 0-2 0,0 0 2 0,0 0-2 16,5-5 2-16,-5 5-4 0,0 0 4 0,0 0-4 16,0 0 4-16,0 0-10 0,0 0 10 0,0 0-9 15,0 0 9-15,0 0-14 0,0 0 14 0,-5-9-13 0,-4-17 13 16,4 2-700-16</inkml:trace>
  <inkml:trace contextRef="#ctx0" brushRef="#br0" timeOffset="110018.88">7064 5285 393 0,'0'0'0'16,"0"0"0"-16,22 0 0 0,-22 0 10 0,0 0-10 0,22-2 11 15,10-1-11-15,-32 3 21 0,0 0-21 16,36-7 22-16,-5 4-22 0,-31 3 25 0,0 0-25 0,25-2 25 15,-13-2-25-15,-12 4 15 0,0 0-15 0,14 0 16 16,8 4-16-16,-22-4 11 0,0 0-11 0,23 2 11 16,5-2-11-16,-28 0 11 0,0 0-11 0,30 0 11 15,-2 1-11-15,-28-1 8 0,0 0-8 0,28 0 9 16,2 0-9-16,-30 0 15 0,0 0-15 0,32 0 15 16,0 0-15-16,-32 0 20 0,0 0-20 0,28 0 20 15,2 0-20-15,-30 0 22 0,0 0-22 0,26 5 23 16,-3 1-23-16,-23-6 19 0,0 0-19 0,23 7 19 15,-3 0-19-15,-20-7 14 0,0 0-14 0,21 5 14 0,-2-5-14 16,-19 0 10-16,0 0-10 0,14-4 11 0,-14 4-11 16,0 0 8-16,0 0-8 0,13 4 8 0,1-1-8 15,-14-3 5-15,0 0-5 0,14 0 5 0,-5 0-5 16,-9 0 2-16,0 0-2 0,0 0 2 0,8 0-2 16,-8 0 1-16,0 0-1 0,0 0 1 0,0 0-1 15,0 0 1-15,0 0-1 0,0 0 1 0,0 0-1 0,0 0 1 16,0 0-1-16,0 0 1 0,0 0-1 0,0 0 1 15,0 0-1-15,0 0 2 0,0 0-2 0,0 0-570 16</inkml:trace>
  <inkml:trace contextRef="#ctx0" brushRef="#br0" timeOffset="114586.17">11755 5257 460 0,'0'0'0'0,"0"0"0"16,0 0 0-16,0 0 0 0,0 0 0 0,0 0 1 15,0 0-1-15,0 0 2 0,0 0-2 0,0 0 2 16,0 0-2-16,0 0 3 0,0 0-3 0,0 0 4 0,0 0-4 16,0 0 2-16,0 0-2 0,0 0 3 0,0 0-3 15,0 0 2-15,0 0-2 0,0 0 2 0,-6 19-2 16,6-19 2-16,0 0-2 0,0 0 2 0,14 13-2 15,-14-13 3-15,0 0-3 0,11 7 3 0,10 3-3 16,-21-10 6-16,0 0-6 0,23 12 6 0,9 0-6 16,-32-12 10-16,0 0-10 0,40 12 10 0,6-1-10 15,-46-11 16-15,0 0-16 0,55 3 17 0,7-1-17 0,-62-2 19 16,0 0-19-16,65-2 20 0,9-1-20 0,-74 3 24 16,0 0-24-16,78-4 24 0,6-4-24 0,-84 8 22 15,0 0-22-15,88-7 23 0,1-2-23 0,-89 9 36 0,0 0-36 16,83-9 37-16,10 2-37 0,-93 7 42 0,0 0-42 15,97-5 42-15,-3 5-42 0,-94 0 45 0,0 0-45 16,93-3 46-16,2-1-46 0,-95 4 44 16,0 0-44-16,92-3 44 0,-4 1-44 0,-88 2 36 0,0 0-36 15,83 0 36-15,-16 0-36 0,-67 0 23 0,0 0-23 16,65 2 24-16,-6 5-24 0,-59-7 18 0,0 0-18 0,53 3 18 16,-13 1-18-16,-40-4 11 0,0 0-11 0,35 5 11 15,-3-2-11-15,-32-3 8 0,0 0-8 0,23 5 8 16,-9-1-8-16,-14-4 7 0,0 0-7 0,5 0 8 15,-5 0-8-15,0 0 7 0,0 0-7 0,0 0 7 16,0 0-7-16,0 0 6 0,0 0-6 0,-10 3 6 16,-25 1-6-16,35-4 6 0,0 0-6 0,-50 5 6 15,-4 0-6-15,54-5 6 0,0 0-6 0,-64 7 7 16,-3 0-7-16,67-7 5 0,0 0-5 0,-78 10 6 0,-12 3-6 16,90-13 7-16,0 0-7 0,-98 10 7 0,2-8-7 15,96-2 7-15,0 0-7 0,-90 1 7 0,-5-1-7 16,95 0 6-16,0 0-6 0,-95 2 6 0,-2 2-6 15,97-4 5-15,0 0-5 0,-92-4 6 0,0-1-6 16,92 5 4-16,0 0-4 0,-89-9 5 0,-1 6-5 16,90 3 3-16,0 0-3 0,-82-4 4 0,12 1-4 15,70 3 4-15,0 0-4 0,-51 0 4 0,15 0-4 16,36 0 2-16,0 0-2 0,-19 0 3 0,3 0-3 16,16 0 2-16,0 0-2 0,-7 0 2 0,7 0-2 0,0 0 2 15,0 0-2-15,0 0 2 0,0 0-2 0,0 0 2 0,0 0-2 16,18 0 3-16,19-2-3 0,-37 2 3 0,0 0-3 15,54-3 3-15,14-1-3 0,-68 4 6 0,0 0-6 16,77 0 6-16,10-3-6 0,-87 3 7 0,0 0-7 16,93-2 7-16,2 0-7 0,-95 2 7 0,0 0-7 0,101 2 8 15,5 3-8-15,-106-5 7 0,0 0-7 0,109 4 8 16,4-1-8-16,-113-3 7 0,0 0-7 0,115 5 8 16,5 1-8-16,-120-6 6 0,0 0-6 0,112 3 7 15,3-5-7-15,-115 2 4 0,0 0-4 0,116-3 5 16,-3-1-5-16,-113 4 4 0,0 0-4 0,110-5 5 15,-8-5-5-15,-102 10 3 0,0 0-3 0,99-12 4 16,-2-2-4-16,-97 14 5 0,0 0-5 0,88-14 5 16,-14 2-5-16,-74 12 7 0,0 0-7 0,65-12 7 15,-10 0-7-15,-55 12 6 0,0 0-6 0,49-12 7 16,-6 3-7-16,-43 9 4 0,0 0-4 0,32-5 5 16,-11 1-5-16,-21 4 2 0,0 0-2 0,10 0 3 15,-3-3-3-15,-7 3 4 0,0 0-4 0,0 0 4 0,7-4-4 16,-7 4 4-16,0 0-4 0,0 0 5 0,0 0-5 15,0 0 5-15,0 0-5 0,0 0 5 0,0 0-5 16,0 0 4-16,0 0-4 0,0 0 5 0,0 0-5 16,0 0 4-16,0 0-4 0,0 0 4 0,0 0-4 15,0 0 2-15,0 0-2 0,0 0 2 0,0 0-2 16,0 0 1-16,0 0-1 0,-14-1 1 0,-19-6-1 0,33 7 0 16,0 0 0-16,-44-6 0 0,-6 6 0 15,50 0-2-15,0 0 2 0,-53 0-1 0,-7 0 1 16,60 0-4-16,0 0 4 0,-68 0-4 0,-17-3 4 0,85 3-7 15,0 0 7-15,-87-5-7 0,-11-2 7 0,98 7-8 16,0 0 8-16,-101-9-8 0,-1 6 8 0,102 3-10 0,0 0 10 16,-104-4-9-16,1 3 9 0,103 1-6 0,0 0 6 15,-104-4-5-15,-1 1 5 0,105 3-6 0,0 0 6 16,-103-6-5-16,3 5 5 0,100 1-5 0,0 0 5 0,-96-2-4 16,12-7 4-16,84 9-4 0,0 0 4 0,-76-7-4 15,11-1 4-15,65 8-3 0,0 0 3 0,-50 0-3 16,19-4 3-16,31 4-4 0,0 0 4 0,-22 0-3 15,12 0 3-15,10 0-4 0,0 0 4 0,-7 0-4 16,7 0 4-16,0 0-6 0,0 0 6 0,0 0-6 16,26 12 6-16,-26-12-8 0,0 0 8 0,39 13-8 15,16-5 8-15,-55-8-9 0,0 0 9 0,68 9-8 16,12-6 8-16,-80-3-14 0,0 0 14 0,92 4-13 16,10-1 13-16,-102-3-15 0,0 0 15 0,111 4-15 15,0 1 15-15,-111-5-11 0,0 0 11 0,118 3-10 0,4-1 10 16,-122-2-6-16,0 0 6 0,124 7-5 15,-10-7 5-15,-114 0-3 0,0 0 3 0,110 3-3 16,-6-1 3-16,-104-2-1 0,0 0 1 0,86 4 0 0,-15-1 0 16,-71-3 0-16,0 0 0 0,54 4 0 0,-17-3 0 15,-37-1 0-15,0 0 0 0,23-1 0 0,-9-10 0 16,-14 11-1-16,0 0 1 0,0-29 0 0,-17-32 0 0,1-3-946 16</inkml:trace>
  <inkml:trace contextRef="#ctx0" brushRef="#br0" timeOffset="125102.05">17106 5240 135 0,'0'0'0'0,"0"0"0"16,0 0 0-16,0 0 0 0,0 0 0 0,0 0 1 15,0 0-1-15,0 0 0 0,0 0 0 0,0 0 0 16,0 0 0-16,0 0 10 0,0 0-10 0,0 0 11 15,0 0-11-15,0 0 23 0,0 0-23 0,0 0 24 16,0 0-24-16,0 0 27 0,0 0-27 0,44 5 28 16,-3-6-28-16,-41 1 28 0,0 0-28 0,47-4 29 15,6-5-29-15,-53 9 27 0,0 0-27 0,62-3 27 16,16-2-27-16,-78 5 31 0,0 0-31 0,81-4 31 0,9 1-31 16,-90 3 37-16,0 0-37 0,97 0 37 0,3-4-37 15,-100 4 39-15,0 0-39 0,104-3 39 0,8-2-39 16,-112 5 37-16,0 0-37 0,111-4 37 0,3 4-37 15,-114 0 47-15,0 0-47 0,108 7 48 0,-9 5-48 16,-99-12 45-16,0 0-45 0,91 14 45 0,-1 2-45 16,-90-16 46-16,0 0-46 0,85 15 47 0,-7 1-47 15,-78-16 41-15,0 0-41 0,76 16 41 0,-2-8-41 0,-74-8 34 16,0 0-34-16,70 9 34 0,-12-6-34 0,-58-3 30 16,0 0-30-16,43 5 30 0,-20-1-30 0,-23-4 25 0,0 0-25 15,12 3 25-15,-12-3-25 0,0 0 24 0,0 0-24 16,7 0 24-16,-7 0-24 0,0 0 23 0,0 0-23 15,0 0 24-15,0 0-24 0,0 0 19 0,0 0-19 16,0 0 19-16,0 0-19 0,0 0 18 0,0 0-18 0,-18-3 18 16,-26-2-18-16,44 5 15 0,0 0-15 0,-54-7 15 15,-8-2-15-15,62 9 13 0,0 0-13 0,-65-8 13 16,-11 1-13-16,76 7 11 0,0 0-11 0,-81-7 12 16,-13 1-12-16,94 6 6 0,0 0-6 0,-90-8 7 15,4 1-7-15,86 7 3 0,0 0-3 0,-87-5 4 16,-6-2-4-16,93 7 3 0,0 0-3 0,-97-5 3 15,2 5-3-15,95 0 1 0,0 0-1 0,-90-4 2 16,1 4-2-16,89 0 1 0,0 0-1 0,-82 0 1 16,-7 5-1-16,89-5 1 0,0 0-1 0,-79 4 1 15,3-1-1-15,76-3 1 0,0 0-1 0,-63 4 1 16,11-3-1-16,52-1 0 0,0 0 0 0,-35 4 1 16,11-1-1-16,24-3 0 0,0 0 0 0,-16 0 1 0,7 0-1 15,9 0 0-15,0 0 0 0,0 0 1 0,0 0-1 16,0 0 0-16,0 0 0 0,-7 0 1 0,7 0-1 15,0 0 0-15,0 0 0 0,12 0 1 0,20 4-1 16,-32-4 0-16,0 0 0 0,49 0 1 0,18 0-1 16,-67 0 1-16,0 0-1 0,81 0 1 0,18 0-1 15,-99 0 1-15,0 0-1 0,106 0 2 0,2 0-2 0,-108 0 1 16,0 0-1-16,104 0 2 0,-4-9-2 0,-100 9 3 16,0 0-3-16,103-7 3 0,-12-1-3 0,-91 8 4 15,0 0-4-15,87-9 4 0,1-3-4 0,-88 12 5 0,0 0-5 16,83-12 5-16,-13 5-5 0,-70 7 4 0,0 0-4 15,59-9 5-15,-28 6-5 0,-31 3 5 0,0 0-5 16,18 0 5-16,-4 0-5 0,-14 0 6 0,0 0-6 16,9 0 7-16,-9 0-7 0,0 0 4 0,0 0-4 15,5 0 5-15,-5 0-5 0,0 0 4 0,0 0-4 0,-17 3 4 16,-28 13-4-16,45-16 3 0,0 0-3 0,-68 1 4 16,-28-25-4-16,1 0-1120 0</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02:39.081"/>
    </inkml:context>
    <inkml:brush xml:id="br0">
      <inkml:brushProperty name="width" value="0.05292" units="cm"/>
      <inkml:brushProperty name="height" value="0.05292" units="cm"/>
      <inkml:brushProperty name="color" value="#FF0000"/>
    </inkml:brush>
  </inkml:definitions>
  <inkml:trace contextRef="#ctx0" brushRef="#br0">5062 10151 315 0,'0'0'0'0,"0"0"0"0,0 0 0 16,0 0 9-16,0 0-9 0,0 0 10 0,0 0-10 16,0 0 33-16,0 0-33 0,0 0 34 0,0 0-34 15,0 0 41-15,0 0-41 0,0 0 41 0,0 0-41 16,0 0 41-16,0 0-41 0,0 0 42 0,0 0-42 15,0 0 32-15,0 0-32 0,0 0 32 0,0 0-32 16,0 0 26-16,0 0-26 0,0 0 26 0,0 0-26 0,0 0 44 16,0 0-44-16,0 0 45 0,0 0-45 15,0 0 53-15,0 0-53 0,0 0 54 0,0 0-54 0,0 0 60 16,0 0-60-16,-7 18 61 0,7-18-61 0,0 0 55 0,0 0-55 16,0 0 56-16,0 0-56 0,0 0 49 15,0 0-49-15,-5-5 49 0,5 5-49 0,0 0 41 0,0 0-41 16,0 0 41-16,0 0-41 0,0 0 37 0,0 0-37 15,4-9 38-15,-4 9-38 0,0 0 34 0,0 0-34 16,0 0 35-16,0 0-35 0,0 0 33 0,0 0-33 16,-8-2 33-16,8 2-33 0,0 0 27 0,0 0-27 0,0 0 28 15,0 0-28-15,0 0 25 0,0 0-25 0,-5 0 26 16,5 0-26-16,0 0 20 0,0 0-20 0,0 0 20 16,0 0-20-16,0 0 18 0,0 0-18 0,0 0 19 15,0 0-19-15,0 0 13 0,0 0-13 0,0 0 14 16,0 0-14-16,0 0 10 0,0 0-10 0,-9-2 10 15,-8-4-10-15,17 6 6 0,0 0-6 0,-23-9 7 16,0 4-7-16,23 5 4 0,0 0-4 0,-23-4 4 16,-4-4-4-16,27 8 1 0,0 0-1 0,-22-7 2 0,2 0-2 15,20 7 1-15,0 0-1 0,-21-7 1 0,-11 0-1 16,32 7 0-16,0 0 0 0,-32-12 1 0,10 3-1 16,22 9 0-16,0 0 0 0,-18-7 1 0,7 4-1 15,11 3 0-15,0 0 0 0,-8 0 0 0,-1 0 0 16,9 0 0-16,0 0 0 0,0 0 0 0,-9 0 0 15,9 0-2-15,0 0 2 0,0 0-2 0,0 0 2 16,0 0-8-16,0 0 8 0,0 0-7 0,0 0 7 16,0 0-13-16,0 0 13 0,0 0-12 0,-7 0 12 15,7 0-17-15,0 0 17 0,0 0-17 0,0 0 17 0,0 0-20 16,0 0 20-16,-5 3-19 0,-6 8 19 0,11-11-19 16,0 0 19-16,-9 19-19 0,0 8 19 0,9-27-23 0,0 0 23 15,-7 26-23-15,5-2 23 0,2-24-24 0,0 0 24 16,0 21-23-16,6 2 23 0,-6-23-22 0,0 0 22 15,3 22-21-15,-3-1 21 0,0-21-18 0,0 0 18 16,-3 23-18-16,3 6 18 0,0-29-15 0,0 0 15 0,0 33-15 16,0 7 15-16,0-40-11 0,0 0 11 0,0 48-11 15,-4 4 11-15,4-52-7 0,0 0 7 0,-5 54-7 16,3-1 7-16,2-53-4 0,0 0 4 0,-3 54-4 16,3 3 4-16,0-57-3 0,0 0 3 0,-4 66-3 15,2 6 3-15,2-72-1 0,0 0 1 0,0 73-1 16,-7 7 1-16,7-80 0 0,0 0 0 0,-5 81 0 15,-4-6 0-15,9-75 0 0,0 0 0 0,-9 74 0 16,4 4 0-16,5-78 1 0,0 0-1 0,-9 73 2 16,4 3-2-16,5-76 8 0,0 0-8 0,-4 71 8 15,4-11-8-15,0-60 15 0,0 0-15 0,-3 59 16 16,3 7-16-16,0-66 22 0,0 0-22 0,0 67 23 0,0-3-23 16,0-64 22-16,0 0-22 0,3 57 22 0,-3-6-22 15,0-51 23-15,0 0-23 0,4 50 23 0,1 0-23 16,-5-50 18-16,0 0-18 0,9 48 19 0,-5 3-19 15,-4-51 17-15,0 0-17 0,5 48 18 0,-5 1-18 16,0-49 17-16,0 0-17 0,3 53 17 0,-1-3-17 16,-2-50 14-16,0 0-14 0,0 54 15 0,0 0-15 0,0-54 14 15,0 0-14-15,0 60 15 0,-5 8-15 0,5-68 13 16,0 0-13-16,-5 78 13 0,1-2-13 0,4-76 11 16,0 0-11-16,-5 76 12 0,-2-9-12 0,7-67 10 15,0 0-10-15,-6 64 11 0,6 0-11 0,0-64 13 0,0 0-13 16,-3 59 14-16,3-7-14 0,0-52 10 0,0 0-10 15,3 49 11-15,-3-3-11 0,0-46 11 16,0 0-11-16,4 49 12 0,1-1-12 0,-5-48 11 0,0 0-11 16,4 56 11-16,-2 9-11 0,-2-65 10 0,0 0-10 0,3 52 11 15,1-19-11-15,-4-33 9 0,0 0-9 0,5 21 10 16,-5-5-10-16,0-16 9 0,0 0-9 0,0 5 10 16,0-5-10-16,0 0 9 0,0 0-9 0,3 7 9 15,-3-7-9-15,0 0 10 0,0 0-10 0,20 1 10 16,8 5-10-16,-28-6 11 0,0 0-11 0,41 8 12 15,8 1-12-15,-49-9 13 0,0 0-13 0,53 12 13 16,2 2-13-16,-55-14 12 0,0 0-12 0,49 17 12 16,-12 0-12-16,-37-17 9 0,0 0-9 0,30 25 10 15,-11 11-10-15,-19-36 1 0,0 0-1 0,-14 12 1 0,-40-34-1 16,-1-1-1479-16</inkml:trace>
  <inkml:trace contextRef="#ctx0" brushRef="#br0" timeOffset="798.08">5140 10838 1334 0,'0'0'0'0,"0"0"0"15,0 0 0-15,0 0-1 0,0 0 1 0,0 0-1 16,0 0 1-16,0 0-2 0,0 0 2 0,0 0-1 0,0 0 1 16,0 0 0-16,0 0 0 0,0 0 0 0,44 13 0 15,-44-13 0-15,0 0 0 0,46 15 1 16,14-1-1-16,-60-14 3 0,0 0-3 0,72 14 3 0,16 0-3 15,-88-14 4-15,0 0-4 0,97 15 4 0,15 3-4 16,-112-18 2-16,0 0-2 0,121 13 3 0,15-4-3 16,-136-9 19-16,0 0-19 0,139 0 19 0,3-10-19 15,-142 10 40-15,0 0-40 0,153-12 40 0,9-2-40 0,-162 14 54 16,0 0-54-16,171-23 55 0,-7-3-55 0,-164 26 48 16,0 0-48-16,163-27 48 0,-13 2-48 0,-150 25 44 15,0 0-44-15,151-24 45 0,-1 0-45 0,-150 24 39 0,0 0-39 16,150-24 40-16,-2-1-40 0,-148 25 30 15,0 0-30-15,136-19 30 0,-9 6-30 0,-127 13 27 0,0 0-27 16,125-11 28-16,6 3-28 0,-131 8 23 0,0 0-23 16,113-4 23-16,-14 4-23 0,-99 0 20 0,0 0-20 15,90 4 21-15,-11 2-21 0,-79-6 21 0,0 0-21 0,70 6 22 16,-11 2-22-16,-59-8 15 0,0 0-15 0,46 6 16 16,-18-6-16-16,-28 0 13 0,0 0-13 0,17 0 13 15,-4 5-13-15,-13-5 11 0,0 0-11 0,5 0 12 16,-5 0-12-16,0 0 10 0,0 0-10 0,0 0 11 15,9 5-11-15,-9-5 9 0,0 0-9 0,0 0 10 16,0 0-10-16,0 0 8 0,0 0-8 0,0 0 8 16,0 0-8-16,0 0 6 0,0 0-6 0,0 0 7 15,0 0-7-15,0 0 5 0,0 0-5 0,0 0 5 16,0 0-5-16,0 0 4 0,0 0-4 0,0 0 4 16,0 0-4-16,0 0 3 0,0 0-3 0,0 0 4 0,-4 9-4 15,4-9 0-15,0 0 0 0,-17 19 1 0,-24 10-1 16,-1 2-1635-16</inkml:trace>
  <inkml:trace contextRef="#ctx0" brushRef="#br0" timeOffset="1748.76">5722 12135 695 0,'0'0'0'0,"0"0"0"0,0 0 0 16,0 0 4-16,0 0-4 0,0 0 4 0,-26-16-4 15,26 16 9-15,0 0-9 0,-9 0 9 0,-5 4-9 16,14-4 9-16,0 0-9 0,-13 0 10 0,8 1-10 16,5-1 5-16,0 0-5 0,-9 2 5 0,4-2-5 15,5 0 7-15,0 0-7 0,0 0 7 0,-12 2-7 16,12-2 21-16,0 0-21 0,0 0 22 0,0 0-22 16,0 0 45-16,0 0-45 0,-6 3 45 0,6-3-45 15,0 0 74-15,0 0-74 0,0 0 74 0,0 0-74 0,0 0 84 16,0 0-84-16,0 9 85 0,21 5-85 0,-21-14 83 15,0 0-83-15,37 17 83 0,15-5-83 0,-52-12 77 16,0 0-77-16,61 4 78 0,12-4-78 0,-73 0 66 0,0 0-66 16,83-4 67-16,14-5-67 0,-97 9 65 0,0 0-65 15,104-10 65-15,9 0-65 0,-113 10 52 0,0 0-52 16,118-7 53-16,9-4-53 0,-127 11 61 0,0 0-61 16,134-8 62-16,-7 3-62 0,-127 5 47 0,0 0-47 0,132-4 48 15,11 2-48-15,-143 2 38 0,0 0-38 0,145-3 38 16,3-4-38-16,-148 7 29 0,0 0-29 0,146-3 30 15,-1 3-30-15,-145 0 21 0,0 0-21 0,143 6 22 16,1 1-22-16,-144-7 17 0,0 0-17 0,138 11 17 16,-9-3-17-16,-129-8 12 0,0 0-12 0,127 7 13 15,-4 0-13-15,-123-7 10 0,0 0-10 0,125 5 11 16,1-1-11-16,-126-4 8 0,0 0-8 0,123 0 8 16,-12 2-8-16,-111-2 6 0,0 0-6 0,113 0 7 15,-4-2-7-15,-109 2 9 0,0 0-9 0,108-4 9 0,-16 1-9 16,-92 3 11-16,0 0-11 0,84-3 11 0,-2 1-11 15,-82 2 10-15,0 0-10 0,72-5 11 0,0 1-11 16,-72 4 10-16,0 0-10 0,58-2 11 0,-12 1-11 16,-46 1 13-16,0 0-13 0,32 0 13 0,-9 3-13 15,-23-3 16-15,0 0-16 0,12 2 16 0,-3-2-16 16,-9 0 16-16,0 0-16 0,0 0 17 0,7 2-17 16,-7-2 14-16,0 0-14 0,0 0 15 0,0 0-15 0,0 0 13 15,0 0-13-15,4-7 14 0,-4 7-14 0,0 0 11 16,0 0-11-16,0 0 12 0,0 0-12 0,0 0 7 15,0 0-7-15,0 0 8 0,0 0-8 0,0 0 6 16,0 0-6-16,0 0 6 0,0 0-6 0,0 0 2 0,0 0-2 16,0 0 2-16,0 0-2 0,0 0 0 0,0 0 0 15,0 0 1-15,-27 0-1 0,27 0-1 0,0 0 1 16,-46 0 0-16,-17 0 0 0,-1 0-1959 0</inkml:trace>
  <inkml:trace contextRef="#ctx0" brushRef="#br0" timeOffset="3617.66">5884 13912 1054 0,'0'0'0'0,"0"0"0"15,0 0 0-15,0 0 4 0,0 0-4 0,6-7 5 16,-6 7-5-16,0 0 9 0,0 0-9 0,0 0 9 16,0 0-9-16,0 0 55 0,0 0-55 0,-6-9 55 15,6 9-55-15,0 0 59 0,0 0-59 0,-8-5 59 16,8 5-59-16,0 0 59 0,0 0-59 0,0 0 60 0,5-7-60 15,-5 7 65-15,0 0-65 0,0 0 65 16,0 0-65-16,0 0 64 0,0 0-64 0,0 0 64 0,-5-3-64 16,5 3 68-16,0 0-68 0,0 0 68 0,0 0-68 15,0 0 58-15,0 0-58 0,0 0 58 0,5-5-58 16,-5 5 50-16,0 0-50 0,0 0 50 0,0 0-50 16,0 0 38-16,0 0-38 0,0 0 39 0,9-11-39 15,-9 11 32-15,0 0-32 0,12-7 33 0,2-5-33 0,-14 12 26 16,0 0-26-16,19-17 26 0,3-2-26 0,-22 19 20 15,0 0-20-15,26-16 20 0,-3 1-20 0,-23 15 14 16,0 0-14-16,23-16 14 0,9-3-14 0,-32 19 16 0,0 0-16 16,37-19 16-16,7 2-16 0,-44 17 13 0,0 0-13 15,46-19 14-15,-2 0-14 0,-44 19 12 0,0 0-12 16,56-21 13-16,11 5-13 0,-67 16 11 0,0 0-11 16,80-17 11-16,8 1-11 0,-88 16 7 0,0 0-7 15,99-12 8-15,3 2-8 0,-102 10 4 0,0 0-4 0,106-3 5 16,14 3-5-16,-120 0 5 0,0 0-5 0,118 5 6 15,4 2-6-15,-122-7 2 0,0 0-2 0,121 10 2 16,10 4-2-16,-131-14 1 0,0 0-1 0,132 15 1 16,16 4-1-16,-148-19 0 0,0 0 0 0,140 18 1 15,-3-3-1-15,-137-15 0 0,0 0 0 0,136 18 0 16,7 4 0-16,-143-22 0 0,0 0 0 0,141 19 0 16,2-7 0-16,-143-12 0 0,0 0 0 0,139 11 0 15,2-1 0-15,-141-10 0 0,0 0 0 0,136 9 1 16,-2-9-1-16,-134 0 0 0,0 0 0 0,129 1 1 15,-4 3-1-15,-125-4 1 0,0 0-1 0,117 3 1 0,3 1-1 16,-120-4 1-16,0 0-1 0,113 0 2 0,-6 0-2 16,-107 0 2-16,0 0-2 0,104 2 2 0,4-4-2 15,-108 2 5-15,0 0-5 0,104-5 5 0,-11 3-5 16,-93 2 8-16,0 0-8 0,96-4 9 0,-1-1-9 16,-95 5 11-16,0 0-11 0,90-3 11 0,-9 1-11 15,-81 2 11-15,0 0-11 0,72-2 11 0,-22 2-11 0,-50 0 14 16,0 0-14-16,40 2 14 0,-15 0-14 15,-25-2 13-15,0 0-13 0,16 2 14 0,-6-1-14 0,-10-1 13 16,0 0-13-16,9 0 14 0,-9 0-14 0,0 0 12 16,0 0-12-16,9 0 13 0,-9 0-13 0,0 0 8 15,0 0-8-15,0 0 9 0,0 0-9 0,0 0 5 0,0 0-5 16,0 0 6-16,0 0-6 0,0 0 3 0,0 0-3 16,0 0 3-16,0 0-3 0,0 0 1 0,0 0-1 15,0 0 2-15,0 0-2 0,0 0 1 0,0 0-1 0,0 0 1 16,0 0-1-16,0 0 1 0,0 0-1 0,0 0 1 15,0 0-1-15,0 0 1 0,0 0-1 0,0 0 1 16,0 0-1-16,0 0 1 0,0 0-1 0,0 0 1 16,0 0-1-16,0 0 0 0,0 0 0 0,0 0 1 15,0 0-1-15,0 0 0 0,0 0 0 0,0 0 0 16,0 0 0-16,0 0 0 0,0 0 0 0,0 0 0 16,0 0 0-16,0 0-1 0,0 0 1 0,0 0 0 15,-5-7 0-15,5 7-2 0,0 0 2 0,0 0-2 16,0 0 2-16,0 0-5 0,0 0 5 0,0 0-4 15,0 0 4-15,0 0-8 0,0 0 8 0,0 0-7 16,0 0 7-16,0 0-10 0,0 0 10 0,0 0-10 16,5 2 10-16,-5-2-12 0,0 0 12 0,0 0-11 0,0 0 11 15,0 0-11-15,0 0 11 0,0 0-11 0,0 0 11 16,0 0-11-16,0 0 11 0,0 0-11 0,0 0 11 16,0 0-10-16,0 0 10 0,0 0-10 0,0 0 10 15,0 0-11-15,0 0 11 0,0 0-11 0,0 0 11 16,0 0-11-16,0 0 11 0,0 0-10 0,0 0 10 0,0 0-10 15,0 0 10-15,0 0-10 0,0 0 10 0,0 0-10 16,0 0 10-16,0 0-9 0,0 0 9 0,0 0-9 16,0 0 9-16,0 0-9 0,0 0 9 0,0 0-8 15,0 0 8-15,0 0-7 0,0 0 7 0,0 0-8 16,0 0 8-16,0 0-7 0,0 0 7 0,0 0-6 0,0 0 6 16,0 0-6-16,0 0 6 0,0 0-6 0,0 0 6 15,0 0-6-15,0 0 6 0,0 0-5 0,0 0 5 16,0 0-5-16,0 0 5 0,0 0-5 0,0 0 5 15,0 0-4-15,0 0 4 0,0 0-4 0,0 0 4 16,0 0-3-16,0 0 3 0,0 0-2 0,0 0 2 0,0 0-2 16,0 0 2-16,0 0-2 0,0 0 2 0,0 0-2 15,0 0 2-15,0 0-2 0,0 0 2 0,0 0-2 16,0 0 2-16,0 0-2 0,0 0 2 0,0 0-2 16,0 0 2-16,0 0-3 0,0 0 3 0,0 0-2 15,0 0 2-15,0 0-3 0,0 0 3 0,0 0-2 16,0 0 2-16,0 0-3 0,0 0 3 0,0 0-3 15,0 0 3-15,0 0-3 0,0 0 3 0,0 0-3 16,0 0 3-16,0 0-2 0,0 0 2 0,0 0-2 0,0 0 2 16,0 0-2-16,0 0 2 0,0 0-1 0,0 0 1 15,0 0-2-15,0 0 2 0,0 0-1 0,0 0 1 16,0 0-1-16,0 0 1 0,0 0 0 0,0 0 0 16,0 0-1-16,0 0 1 0,0 0 0 0,0 0 0 15,0 0 0-15,0 0 0 0,0 0 0 0,0 0 0 16,0 0 0-16,0 0 0 0,0 0 0 0,0 0 0 15,0 0-1-15,0 0 1 0,0 0 0 0,0 0 0 16,0 0-1-16,0 0 1 0,0 0-1 0,-32 2 1 16,32-2-3-16,0 0 3 0,-58 0-2 0,-34 0 2 0,92 0-14 15,0 0 14-15,-98-11-14 0,4-20 14 0,4 0-1651 0</inkml:trace>
  <inkml:trace contextRef="#ctx0" brushRef="#br0" timeOffset="5022.93">8359 10655 303 0,'0'0'0'0,"0"0"0"16,0 0 0-16,0 0 1 0,0 0-1 0,0 0 1 16,0 0-1-16,0 0 3 0,0 0-3 0,0 0 3 15,0 0-3-15,0 0 12 0,0 0-12 0,0 0 12 0,0 0-12 16,0 0 24-16,0 0-24 0,0 0 25 0,0 0-25 16,0 0 38-16,0 0-38 0,0 0 38 0,0 0-38 15,0 0 55-15,0 0-55 0,0 0 56 0,0 0-56 16,0 0 61-16,0 0-61 0,0 0 62 0,0 0-62 15,0 0 55-15,0 0-55 0,0 0 56 0,0 0-56 16,0 0 45-16,0 0-45 0,0 0 46 0,0 0-46 0,0 0 37 16,0 0-37-16,0 0 37 0,0 0-37 0,0 0 25 15,0 0-25-15,0 0 26 0,0 0-26 0,0 0 17 16,0 0-17-16,0 0 18 0,0 0-18 0,0 0 9 16,0 0-9-16,0 0 9 0,0 0-9 0,0 0 5 0,0 0-5 15,0 0 5-15,0 0-5 0,0 0 0 0,0 0 0 16,0 0 0-16,0 0 0 0,0 0-4 0,0 0 4 15,0 0-4-15,0 0 4 0,0 0-20 0,0 0 20 16,0 0-19-16,0 0 19 0,0 0-37 0,0 0 37 16,0 0-37-16,0 0 37 0,0 0-45 0,0 0 45 15,0 0-44-15,0 0 44 0,0 0-41 0,0 0 41 0,0 0-41 16,0 0 41-16,0 0-22 0,0 0 22 0,0 0-22 16,0 0 22-16,0 0-13 0,0 0 13 0,0 0-13 15,0 0 13-15,0 0-6 0,0 0 6 0,0 0-6 16,0 0 6-16,0 0-3 0,0 0 3 0,0 0-3 15,0 0 3-15,0 0-2 0,0 0 2 0,18 19-1 16,-18-19 1-16,0 0-1 0,0 0 1 0,9 7-1 16,-9-7 1-16,0 0-2 0,0 0 2 0,5 7-1 15,-5-7 1-15,0 0-3 0,0 0 3 0,2 12-3 16,-2-12 3-16,0 0-7 0,0 0 7 0,3 9-7 0,-3-9 7 16,0 0-22-16,0 0 22 0,12 12-21 0,-6-4 21 15,-3-2-415-15</inkml:trace>
  <inkml:trace contextRef="#ctx0" brushRef="#br0" timeOffset="9965.7">12666 10627 303 0,'0'0'0'0,"0"0"0"0,0 0 0 0,0 0 25 16,0 0-25-16,0 0 26 0,0 0-26 0,0 0 84 0,0 0-84 16,0 0 84-16,0 0-84 0,0 0 102 0,0 0-102 15,0 0 103-15,0 0-103 0,0 0 77 0,0 0-77 16,0 0 77-16,0 0-77 0,0 0 51 0,0 0-51 0,0 0 52 16,0 0-52-16,0 0 39 0,0 0-39 0,0 0 40 15,0 0-40-15,0 0 29 0,0 0-29 0,23 2 29 16,9 5-29-16,-32-7 24 0,0 0-24 0,41 3 24 15,1-1-24-15,-42-2 20 0,0 0-20 0,42 0 21 16,4 2-21-16,-46-2 26 0,0 0-26 0,50 0 26 16,1-2-26-16,-51 2 28 0,0 0-28 0,54-2 29 15,8 2-29-15,-62 0 24 0,0 0-24 0,67 0 25 16,11 0-25-16,-78 0 24 0,0 0-24 0,77 0 25 16,-1-1-25-16,-76 1 26 0,0 0-26 0,74-2 27 15,8-3-27-15,-82 5 26 0,0 0-26 0,81-2 26 0,3 0-26 16,-84 2 23-16,0 0-23 0,81-1 23 0,-5-1-23 15,-76 2 23-15,0 0-23 0,73 0 23 0,6-5-23 16,-79 5 21-16,0 0-21 0,79-2 21 0,-6 4-21 16,-73-2 17-16,0 0-17 0,72 1 17 0,0 3-17 15,-72-4 18-15,0 0-18 0,69 0 19 0,2 0-19 16,-71 0 13-16,0 0-13 0,69 2 14 0,1-1-14 16,-70-1 12-16,0 0-12 0,69 0 12 0,-2 0-12 15,-67 0 12-15,0 0-12 0,65 0 13 0,6 0-13 0,-71 0 10 16,0 0-10-16,72 2 10 0,4 0-10 0,-76-2 8 0,0 0-8 15,74 5 8-15,-3-2-8 0,-71-3 6 0,0 0-6 16,68 9 6-16,-4-4-6 0,-64-5 7 0,0 0-7 16,67 7 8-16,-4 0-8 0,-63-7 6 0,0 0-6 15,66 5 6-15,4-1-6 0,-70-4 6 0,0 0-6 16,71 3 7-16,-3 4-7 0,-68-7 4 0,0 0-4 16,64 5 5-16,-1-3-5 0,-63-2 4 0,0 0-4 15,68 4 5-15,0-3-5 0,-68-1 7 0,0 0-7 0,69 6 7 16,-2-1-7-16,-67-5 5 0,0 0-5 0,67 5 6 15,2-2-6-15,-69-3 7 0,0 0-7 0,71-3 7 16,6-2-7-16,-77 5 10 0,0 0-10 0,76-4 10 16,-4 8-10-16,-72-4 9 0,0 0-9 0,73 0 9 15,-1 0-9-15,-72 0 8 0,0 0-8 0,76-5 9 16,1 1-9-16,-77 4 7 0,0 0-7 0,76-3 7 16,-7-1-7-16,-69 4 7 0,0 0-7 0,60-2 7 15,-2 1-7-15,-58 1 7 0,0 0-7 0,58-2 7 0,-3 0-7 16,-55 2 6-16,0 0-6 0,60-2 6 0,0-3-6 15,-60 5 6-15,0 0-6 0,60-1 6 0,-5-1-6 16,-55 2 6-16,0 0-6 0,51-2 7 0,-7 0-7 16,-44 2 5-16,0 0-5 0,41-5 6 0,-4 2-6 15,-37 3 4-15,0 0-4 0,38-2 5 0,-6 2-5 16,-32 0 4-16,0 0-4 0,32 0 4 0,-4 0-4 16,-28 0 2-16,0 0-2 0,30 0 3 0,4 0-3 15,-34 0 2-15,0 0-2 0,30 0 2 0,-13 0-2 0,-17 0 1 16,0 0-1-16,18-2 2 0,7-1-2 0,-25 3 1 15,0 0-1-15,26-4 2 0,-3 1-2 0,-23 3 1 16,0 0-1-16,21-2 2 0,4-1-2 0,-25 3 1 16,0 0-1-16,26-4 1 0,-3 1-1 0,-23 3 1 0,0 0-1 15,27-2 1-15,10-3-1 0,-37 5 1 0,0 0-1 16,42-2 1-16,6 0-1 0,-48 2 1 0,0 0-1 16,49-1 2-16,0-1-2 0,-49 2 2 0,0 0-2 0,53 0 2 15,-3-5-2-15,-50 5 1 0,0 0-1 0,56-2 2 16,6 0-2-16,-62 2 0 0,0 0 0 0,63 0 1 15,6 2-1-15,-69-2 0 0,0 0 0 0,71 3 1 16,-6 1-1-16,-65-4 0 0,0 0 0 0,64 0 0 16,1 0 0-16,-65 0 0 0,0 0 0 0,65 0 0 15,6 3 0-15,-71-3 0 0,0 0 0 0,72 6 0 16,-5-3 0-16,-67-3 0 0,0 0 0 0,72 3 0 16,1 3 0-16,-73-6 0 0,0 0 0 0,74 8 0 15,3 1 0-15,-77-9 0 0,0 0 0 0,80 10 0 0,-3-1 0 16,-77-9 0-16,0 0 0 0,73 12 0 0,-3 4 0 15,-70-16 0-15,0 0 0 0,69 12 0 16,0-4 0-16,-69-8 0 0,0 0 0 0,63 6 0 0,-5 1 0 16,-58-7 0-16,0 0 0 0,50 3 0 0,-13-1 0 15,-37-2 0-15,0 0 0 0,33 3 0 0,4 1 0 16,-37-4 0-16,0 0 0 0,34 3 0 0,-4-1 0 16,-30-2 0-16,0 0 0 0,32 0 0 0,8 0 0 15,-40 0 0-15,0 0 0 0,44 0 0 0,-3-2 0 0,-41 2 0 16,0 0 0-16,35-7 0 0,2 2 0 0,-37 5 0 15,0 0 0-15,28-3 0 0,2 3 0 0,-30 0 0 16,0 0 0-16,32-4 0 0,3 2 0 0,-35 2 0 16,0 0 0-16,39-1 1 0,5-1-1 0,-44 2 0 15,0 0 0-15,46 0 0 0,4-4 0 0,-50 4 0 0,0 0 0 16,53-3 0-16,1 0 0 0,-54 3 0 0,0 0 0 16,55-2 0-16,-4-2 0 0,-51 4 0 0,0 0 0 15,48 0 0-15,3 0 0 0,-51 0 0 0,0 0 0 0,54 0 0 16,5-7 0-16,-59 7 0 0,0 0 0 0,58-5 0 15,-5 4 0-15,-53 1 0 0,0 0 0 0,51-2 0 16,-5-3 0-16,-46 5 0 0,0 0 0 0,42-9 0 16,-1-5 0-16,-41 14 0 0,0 0 0 0,37-14 0 15,-5 2 0-15,-32 12 0 0,0 0 0 0,31-12 0 16,1 0 0-16,-32 12-1 0,0 0 1 0,26-16 0 16,-1-3 0-16,-25 19-1 0,0 0 1 0,23-20 0 15,-2-1 0-15,-21 21-2 0,0 0 2 0,18-21-1 16,-8-7 1-16,-10 28-3 0,0 0 3 0,8-24-3 0,-3 7 3 15,-5 17-8-15,0 0 8 0,3-16-8 0,-4-3 8 16,1 19-13-16,0 0 13 0,-4-17-12 0,1 6 12 16,3 11-17-16,0 0 17 0,-4-12-16 0,-1-1 16 15,5 13-17-15,0 0 17 0,-13-20-17 0,-1 3 17 16,14 17-17-16,0 0 17 0,-17-17-17 0,-3 0 17 16,20 17-17-16,0 0 17 0,-23-19-17 0,-3-6 17 15,26 25-15-15,0 0 15 0,-30-24-14 0,-7 5 14 0,37 19-13 16,0 0 13-16,-37-21-13 0,-4 2 13 0,41 19-14 15,0 0 14-15,-40-19-13 0,-10 0 13 16,50 19-10-16,0 0 10 0,-56-19-10 0,-4-5 10 0,60 24-10 16,0 0 10-16,-58-24-9 0,-1-1 9 0,59 25-9 15,0 0 9-15,-56-19-9 0,3 2 9 0,53 17-7 0,0 0 7 16,-56-15-7-16,-8-5 7 0,64 20-6 0,0 0 6 16,-70-19-6-16,-1 0 6 0,71 19-5 0,0 0 5 15,-65-17-5-15,-1 0 5 0,66 17-4 0,0 0 4 16,-65-18-4-16,2-2 4 0,63 20-4 0,0 0 4 0,-69-23-4 15,-3 6 4-15,72 17-4 0,0 0 4 0,-71-16-3 16,6-1 3-16,65 17-4 0,0 0 4 0,-62-17-4 16,-1 3 4-16,63 14-4 0,0 0 4 0,-67-12-4 15,3 1 4-15,64 11-4 0,0 0 4 0,-63-7-4 16,-5 4 4-16,68 3-5 0,0 0 5 0,-67-2-5 16,2-1 5-16,65 3-4 0,0 0 4 0,-65-4-4 15,-9 1 4-15,74 3-5 0,0 0 5 0,-78-4-5 16,-1 1 5-16,79 3-5 0,0 0 5 0,-76-2-5 15,4 2 5-15,72 0-6 0,0 0 6 0,-78 0-5 0,-8 2 5 16,86-2-4-16,0 0 4 0,-90 5-4 0,3 2 4 16,87-7-4-16,0 0 4 0,-90 10-3 0,-3-3 3 15,93-7-4-15,0 0 4 0,-95 11-3 0,3-1 3 16,92-10-3-16,0 0 3 0,-87 9-3 0,8-2 3 16,79-7-4-16,0 0 4 0,-72 7-4 0,-1-2 4 15,73-5-5-15,0 0 5 0,-68 5-4 0,-5 2 4 16,73-7-4-16,0 0 4 0,-68 5-4 0,-1-3 4 0,69-2-4 15,0 0 4-15,-71 0-3 0,-1 0 3 0,72 0-3 16,0 0 3-16,-71 3-3 0,-3 1 3 0,74-4-2 16,0 0 2-16,-76 3-2 0,4-6 2 0,72 3-2 15,0 0 2-15,-76-4-1 0,-5 1 1 0,81 3-1 0,0 0 1 16,-83-2-1-16,2 2 1 0,81 0-1 16,0 0 1-16,-81 0-1 0,1 2 1 0,80-2-1 0,0 0 1 15,-74 0 0-15,2-2 0 0,72 2-1 0,0 0 1 16,-72-7 0-16,-1 2 0 0,73 5 0 0,0 0 0 15,-67-3 0-15,-1-3 0 0,68 6 0 0,0 0 0 16,-73-8 0-16,-3 1 0 0,76 7 0 0,0 0 0 0,-81-7 0 16,-3 3 0-16,84 4 0 0,0 0 0 0,-83-1 0 15,5 1 0-15,78 0 0 0,0 0 0 0,-76-4 0 16,-3 3 0-16,79 1-1 0,0 0 1 0,-74-2 0 16,-6 0 0-16,80 2-1 0,0 0 1 0,-74-2 0 15,6-3 0-15,68 5-1 0,0 0 1 0,-67-7 0 16,-13-1 0-16,80 8 0 0,0 0 0 0,-81-11 0 15,2 1 0-15,79 10 0 0,0 0 0 0,-76-9 0 16,4 2 0-16,72 7 0 0,0 0 0 0,-73-8 0 0,6-6 0 16,67 14 0-16,0 0 0 0,-70-14 1 0,4 3-1 15,66 11 1-15,0 0-1 0,-67-12 2 16,4 2-2-16,63 10 2 0,0 0-2 0,-67-12 3 0,9-2-3 16,58 14 3-16,0 0-3 0,-60-10 4 0,-4 3-4 15,64 7 4-15,0 0-4 0,-69-5 5 0,8 1-5 16,61 4 4-16,0 0-4 0,-60-2 4 0,1 1-4 15,59 1 3-15,0 0-3 0,-61-2 4 0,-5-2-4 16,66 4 1-16,0 0-1 0,-67-1 2 0,-3-1-2 0,70 2 0 16,0 0 0-16,-73 0 1 0,1 0-1 0,72 0 0 15,0 0 0-15,-74 0 0 0,-2 0 0 0,76 0 0 0,0 0 0 16,-81-2 0-16,-5-1 0 0,86 3 0 0,0 0 0 16,-89-9 0-16,-4 0 0 0,93 9 0 0,0 0 0 15,-99-10 0-15,-7 1 0 0,106 9 0 0,0 0 0 16,-109-8 1-16,8 4-1 0,101 4 1 0,0 0-1 0,-98-5 2 15,-3 3-2-15,101 2 2 0,0 0-2 0,-97-1 2 16,5-3-2-16,92 4 2 0,0 0-2 0,-86 0 2 16,1-3-2-16,85 3 1 0,0 0-1 0,-86 3 1 15,5 1-1-15,81-4 0 0,0 0 0 0,-76 8 0 16,4 8 0-16,72-16 0 0,0 0 0 0,-69 14 0 16,-2 1 0-16,71-15-1 0,0 0 1 0,-63 16 0 15,-1 1 0-15,64-17-1 0,0 0 1 0,-60 19-1 16,-3 5 1-16,63-24-2 0,0 0 2 0,-57 25-1 15,6-1 1-15,51-24-2 0,0 0 2 0,-49 24-2 16,3 0 2-16,46-24-3 0,0 0 3 0,-44 25-3 0,1-5 3 16,43-20-5-16,0 0 5 0,-35 21-5 0,3-5 5 15,32-16-6-15,0 0 6 0,-30 17-6 0,-3 6 6 16,33-23-7-16,0 0 7 0,-32 25-6 0,-3 5 6 16,35-30-6-16,0 0 6 0,-32 38-5 0,-3 9 5 15,35-47-6-15,0 0 6 0,-28 48-6 0,1-6 6 16,27-42-5-16,0 0 5 0,-23 33-5 0,2-1 5 0,21-32-9 15,0 0 9-15,-10 26-9 0,2-8 9 0,8-18-15 16,0 0 15-16,-5 12-15 0,0 5 15 0,5-17-23 16,0 0 23-16,0 19-23 0,0-2 23 0,0-17-28 15,0 0 28-15,3 16-27 0,-1 0 27 0,-2-16-30 0,0 0 30 16,13 17-30-16,6 2 30 0,-19-19-31 0,0 0 31 16,30 16-31-16,11 1 31 0,-41-17-41 0,0 0 41 15,40 17-40-15,8 2 40 0,-48-19-41 0,0 0 41 16,53 19-40-16,8 5 40 0,-61-24-27 0,0 0 27 15,64 25-27-15,-8-5 27 0,-56-20-17 0,0 0 17 16,62 18-16-16,5-3 16 0,-67-15-8 0,0 0 8 0,72 12-8 16,2-5 8-16,-74-7-4 0,0 0 4 0,80 6-3 15,1-3 3-15,-81-3-2 0,0 0 2 0,78 0-1 16,-6 0 1-16,-72 0 0 0,0 0 0 0,69 0 0 16,1-5 0-16,-70 5 0 0,0 0 0 0,64-4 0 15,-1 1 0-15,-63 3 2 0,0 0-2 0,53-11 2 16,-7 5-2-16,-46 6 2 0,0 0-2 0,34-6 3 15,-13 5-3-15,-21 1 2 0,0 0-2 0,12 0 2 16,-12 0-2-16,0 0 1 0,0 0-1 0,5-7 1 16,-13-11-1-16,0 1-728 0</inkml:trace>
  <inkml:trace contextRef="#ctx0" brushRef="#br0" timeOffset="17749.09">13845 12053 483 0,'0'0'0'0,"0"0"0"15,0 0 0-15,0 0 26 0,0 0-26 0,0 0 26 16,0 0-26-16,0 0 75 0,0 0-75 0,0 0 75 16,0 0-75-16,0 0 104 0,0 0-104 0,0 0 105 15,0 0-105-15,0 0 83 0,0 0-83 0,0 0 84 16,0 0-84-16,0 0 57 0,0 0-57 0,0 0 58 15,0 0-58-15,0 0 46 0,0 0-46 0,0 0 46 16,0 0-46-16,0 0 36 0,0 0-36 0,0 0 36 16,0 0-36-16,0 0 30 0,0 0-30 0,19 0 31 15,-6 2-31-15,-13-2 27 0,0 0-27 0,14 2 28 0,12 3-28 16,-26-5 28-16,0 0-28 0,34 2 29 0,4 1-29 16,-38-3 27-16,0 0-27 0,36 2 27 0,-3-4-27 15,-33 2 23-15,0 0-23 0,35-2 24 0,6 2-24 16,-41 0 21-16,0 0-21 0,41 0 22 0,1 0-22 15,-42 0 21-15,0 0-21 0,44 0 22 0,0-1-22 16,-44 1 22-16,0 0-22 0,48-2 22 0,8-3-22 0,-56 5 22 16,0 0-22-16,57-4 23 0,8 1-23 0,-65 3 18 15,0 0-18-15,70-9 19 0,6 2-19 0,-76 7 14 0,0 0-14 16,76-7 14-16,2 0-14 0,-78 7 8 0,0 0-8 16,76-6 9-16,-4-1-9 0,-72 7 9 15,0 0-9-15,67-4 9 0,2 4-9 0,-69 0 7 0,0 0-7 16,70 2 7-16,-1 1-7 0,-69-3 7 0,0 0-7 15,72 2 7-15,-5-2-7 0,-67 0 6 0,0 0-6 16,69 0 6-16,2 4-6 0,-71-4 6 0,0 0-6 16,69 0 6-16,-6 0-6 0,-63 0 5 0,0 0-5 0,58 0 6 15,-7 0-6-15,-51 0 4 0,0 0-4 0,55 0 5 16,0-4-5-16,-55 4 3 0,0 0-3 0,56-2 4 16,-1 2-4-16,-55 0 4 0,0 0-4 0,49 6 4 15,1-3-4-15,-50-3 3 0,0 0-3 0,49 5 4 16,2 0-4-16,-51-5 3 0,0 0-3 0,53 4 3 15,2-4-3-15,-55 0 3 0,0 0-3 0,58 0 4 16,2 2-4-16,-60-2 4 0,0 0-4 0,55 1 4 16,-8 5-4-16,-47-6 6 0,0 0-6 0,43 3 6 15,1-5-6-15,-44 2 6 0,0 0-6 0,37-1 7 0,0 2-7 16,-37-1 8-16,0 0-8 0,39 2 9 0,5-2-9 16,-44 0 10-16,0 0-10 0,42-2 11 0,-1 1-11 15,-41 1 10-15,0 0-10 0,40 1 10 0,4 4-10 16,-44-5 11-16,0 0-11 0,46 6 12 0,0-3-12 15,-46-3 11-15,0 0-11 0,44 2 11 0,-3 3-11 16,-41-5 10-16,0 0-10 0,40 2 11 0,6 1-11 16,-46-3 10-16,0 0-10 0,50 4 10 0,8-1-10 0,-58-3 8 15,0 0-8-15,56 4 8 0,4 1-8 0,-60-5 7 16,0 0-7-16,64 5 8 0,4-3-8 0,-68-2 9 0,0 0-9 16,73-2 9-16,10 0-9 0,-83 2 9 0,0 0-9 15,84-5 9-15,-3-2-9 0,-81 7 10 0,0 0-10 16,83-5 11-16,0 3-11 0,-83 2 11 0,0 0-11 15,87-2 12-15,-1 1-12 0,-86 1 11 0,0 0-11 16,90-2 11-16,-7 2-11 0,-83 0 11 0,0 0-11 0,81-3 11 16,2 1-11-16,-83 2 8 0,0 0-8 0,86-2 9 15,3 0-9-15,-89 2 8 0,0 0-8 0,88 0 8 16,-7 4-8-16,-81-4 6 0,0 0-6 0,83 0 7 16,7-4-7-16,-90 4 8 0,0 0-8 0,88-3 8 15,-10-4-8-15,-78 7 9 0,0 0-9 0,79-3 10 16,2 1-10-16,-81 2 11 0,0 0-11 0,80-5 11 15,1 1-11-15,-81 4 11 0,0 0-11 0,72-2 11 16,-3 1-11-16,-69 1 8 0,0 0-8 0,65 0 9 16,0 0-9-16,-65 0 7 0,0 0-7 0,67 0 7 15,0 0-7-15,-67 0 7 0,0 0-7 0,66 1 7 0,-1 1-7 16,-65-2 4-16,0 0-4 0,60 2 5 0,-7-4-5 16,-53 2 6-16,0 0-6 0,49-2 6 0,4 1-6 15,-53 1 5-15,0 0-5 0,55 0 5 0,3 0-5 16,-58 0 4-16,0 0-4 0,58 0 4 0,-3 0-4 15,-55 0 4-15,0 0-4 0,53 0 5 0,-4 0-5 16,-49 0 4-16,0 0-4 0,51 0 4 0,4 0-4 16,-55 0 3-16,0 0-3 0,56-6 4 0,-3 3-4 0,-53 3 2 15,0 0-2-15,53-2 2 0,4 1-2 0,-57 1 1 16,0 0-1-16,54 0 1 0,1 0-1 0,-55 0 0 16,0 0 0-16,55 0 1 0,-6-4-1 0,-49 4 0 0,0 0 0 15,53-3 1-15,2-1-1 0,-55 4 0 0,0 0 0 16,58-2 1-16,6-3-1 0,-64 5 0 0,0 0 0 15,59-3 1-15,5-1-1 0,-64 4 0 0,0 0 0 16,63 0 1-16,8-3-1 0,-71 3 0 0,0 0 0 16,74 0 1-16,5 3-1 0,-79-3 1 0,0 0-1 0,76 0 1 15,-5 2-1-15,-71-2 0 0,0 0 0 0,69 2 1 16,-1 0-1-16,-68-2 1 0,0 0-1 0,76 1 1 16,5 1-1-16,-81-2 1 0,0 0-1 0,80 3 1 15,-10-3-1-15,-70 0 1 0,0 0-1 0,73 4 1 16,4-1-1-16,-77-3 1 0,0 0-1 0,81 6 1 15,9-5-1-15,-90-1 0 0,0 0 0 0,89 4 1 16,-8 3-1-16,-81-7 0 0,0 0 0 0,84 3 1 16,8 2-1-16,-92-5 0 0,0 0 0 0,94 7 0 15,3 5 0-15,-97-12 0 0,0 0 0 0,97 11 0 16,-4-8 0-16,-93-3 0 0,0 0 0 0,95 7 0 0,2 0 0 16,-97-7 0-16,0 0 0 0,92 7 0 0,-2 0 0 15,-90-7 0-15,0 0 0 0,94 5 0 0,3-3 0 16,-97-2 0-16,0 0 0 0,95 0 0 0,-12-4 0 15,-83 4 0-15,0 0 0 0,83-3 0 0,7 1 0 16,-90 2-1-16,0 0 1 0,91 0-1 0,-8 0 1 16,-83 0-2-16,0 0 2 0,80 0-2 0,-10 0 2 0,-70 0-3 15,0 0 3-15,69 0-3 0,5-2 3 0,-74 2-3 16,0 0 3-16,72-3-2 0,-1 3 2 0,-71 0-4 16,0 0 4-16,65-2-3 0,-3 2 3 0,-62 0-4 15,0 0 4-15,58-3-4 0,-7 1 4 0,-51 2-4 0,0 0 4 16,50-3-3-16,-1-1 3 0,-49 4-4 0,0 0 4 15,44-7-3-15,-12 2 3 0,-32 5-4 0,0 0 4 16,30-3-4-16,3-1 4 0,-33 4-4 0,0 0 4 16,30-2-3-16,-10 2 3 0,-20 0-3 0,0 0 3 0,14 0-3 15,-7 0 3-15,-7 0-3 0,0 0 3 0,7 0-2 16,-7 0 2-16,0 0-3 0,0 0 3 0,9 0-3 16,-9 0 3-16,0 0-4 0,0 0 4 0,10 0-3 15,-10 0 3-15,0 0-4 0,0 0 4 0,13 0-4 16,-6 0 4-16,-7 0-4 0,0 0 4 0,0 0-4 15,9 0 4-15,-9 0-4 0,0 0 4 0,0 0-3 16,0 0 3-16,0 0-3 0,0 0 3 0,0 0-3 16,7 0 3-16,-7 0-4 0,0 0 4 0,0 0-3 15,7 0 3-15,-7 0-5 0,0 0 5 0,0 0-5 16,0 0 5-16,0 0-6 0,0 0 6 0,0 0-6 0,7 0 6 16,-7 0-7-16,0 0 7 0,0 0-6 0,0 0 6 15,0 0-7-15,0 0 7 0,0 0-7 0,7 0 7 16,-7 0-7-16,0 0 7 0,0 0-7 0,0 0 7 15,0 0-7-15,0 0 7 0,0 0-7 0,7 0 7 16,-7 0-9-16,0 0 9 0,0 0-9 0,0 0 9 16,0 0-11-16,0 0 11 0,-23 0-10 0,-33 2 10 15,56-2-16-15,0 0 16 0,-76-24-16 0,-30-47 16 0,4 0-1678 16</inkml:trace>
  <inkml:trace contextRef="#ctx0" brushRef="#br0" timeOffset="40749.97">14071 13166 169 0,'0'0'0'0,"0"0"0"16,0 0 0-16,0 0 7 0,0 0-7 0,0 0 7 16,0 0-7-16,0 0 37 0,0 0-37 0,0 0 37 15,17-17-37-15,-17 17 72 0,0 0-72 0,7-4 72 0,0 4-72 16,-7 0 95-16,0 0-95 0,9 0 95 0,0 0-95 16,-9 0 61-16,0 0-61 0,14 0 62 0,0 0-62 15,-14 0 56-15,0 0-56 0,20 0 57 0,6 4-57 16,-26-4 55-16,0 0-55 0,32 0 56 0,7 3-56 15,-39-3 54-15,0 0-54 0,42 2 55 0,11-4-55 0,-53 2 48 16,0 0-48-16,51 0 48 0,-2 4-48 0,-49-4 38 16,0 0-38-16,50 5 38 0,3 2-38 0,-53-7 30 15,0 0-30-15,54 8 30 0,5 3-30 0,-59-11 17 0,0 0-17 16,51 12 18-16,2 0-18 0,-53-12 10 0,0 0-10 16,51 12 11-16,5 2-11 0,-56-14 10 0,0 0-10 15,60 12 11-15,7-3-11 0,-67-9 11 0,0 0-11 16,65 7 11-16,1-2-11 0,-66-5 6 0,0 0-6 15,63 3 6-15,-3-3-6 0,-60 0 7 0,0 0-7 16,62 0 8-16,3 2-8 0,-65-2 7 0,0 0-7 0,67 4 7 16,0 1-7-16,-67-5 10 0,0 0-10 0,69 3 11 15,-2-4-11-15,-67 1 14 0,0 0-14 0,64-2 14 16,-4 4-14-16,-60-2 13 0,0 0-13 0,61 3 14 16,-2-1-14-16,-59-2 10 0,0 0-10 0,63 3 11 15,-3 1-11-15,-60-4 10 0,0 0-10 0,62 5 10 16,-11-2-10-16,-51-3 9 0,0 0-9 0,49 2 9 15,4 8-9-15,-53-10 15 0,0 0-15 0,48 6 16 16,1 1-16-16,-49-7 18 0,0 0-18 0,50 3 19 16,4 2-19-16,-54-5 19 0,0 0-19 0,57 5 19 0,-3 1-19 15,-54-6 20-15,0 0-20 0,55 6 21 0,-2 1-21 16,-53-7 19-16,0 0-19 0,51 6 20 0,6-5-20 16,-57-1 16-16,0 0-16 0,60 0 17 0,0-1-17 15,-60 1 18-15,0 0-18 0,56-2 18 0,-8 4-18 16,-48-2 17-16,0 0-17 0,47 3 18 0,-1 0-18 15,-46-3 17-15,0 0-17 0,49 4 17 0,4 1-17 16,-53-5 14-16,0 0-14 0,55 7 15 0,3-3-15 16,-58-4 13-16,0 0-13 0,55 3 13 0,-4-3-13 0,-51 0 11 15,0 0-11-15,51 2 12 0,0 3-12 0,-51-5 10 16,0 0-10-16,55 7 11 0,0-2-11 0,-55-5 8 16,0 0-8-16,54 3 9 0,1-1-9 0,-55-2 6 0,0 0-6 15,53 5 7-15,2 1-7 0,-55-6 6 0,0 0-6 16,49 7 7-16,1-1-7 0,-50-6 5 0,0 0-5 15,47 9 6-15,3 1-6 0,-50-10 4 0,0 0-4 16,51 11 5-16,2-8-5 0,-53-3 4 0,0 0-4 0,58 4 4 16,4-4-4-16,-62 0 5 0,0 0-5 0,61 2 5 15,-1 1-5-15,-60-3 5 0,0 0-5 0,58 2 6 16,6-2-6-16,-64 0 4 0,0 0-4 0,67 3 4 16,2 6-4-16,-69-9 5 0,0 0-5 0,65 10 6 15,-5-1-6-15,-60-9 5 0,0 0-5 0,60 7 5 16,-5-2-5-16,-55-5 6 0,0 0-6 0,58 3 7 15,0 1-7-15,-58-4 7 0,0 0-7 0,60 3 7 16,-2-1-7-16,-58-2 6 0,0 0-6 0,53 0 6 16,-7-2-6-16,-46 2 7 0,0 0-7 0,42-1 8 0,6-1-8 15,-48 2 7-15,0 0-7 0,49-2 8 0,1-3-8 16,-50 5 8-16,0 0-8 0,49-5 8 0,2 1-8 16,-51 4 8-16,0 0-8 0,53 0 8 0,0-3-8 15,-53 3 8-15,0 0-8 0,51-2 8 0,-5 2-8 16,-46 0 8-16,0 0-8 0,41-3 8 0,1-6-8 15,-42 9 8-15,0 0-8 0,44-10 8 0,6 3-8 16,-50 7 6-16,0 0-6 0,51-5 7 0,-2-4-7 0,-49 9 7 16,0 0-7-16,53-9 7 0,2 1-7 0,-55 8 5 15,0 0-5-15,51-7 6 0,-7 0-6 0,-44 7 4 16,0 0-4-16,44-5 5 0,-3-4-5 0,-41 9 5 16,0 0-5-16,44-7 5 0,5 0-5 0,-49 7 5 15,0 0-5-15,55-7 6 0,5 0-6 0,-60 7 4 16,0 0-4-16,58-7 5 0,2-1-5 0,-60 8 5 15,0 0-5-15,62-9 5 0,1 5-5 0,-63 4 5 0,0 0-5 16,64-1 6-16,4-3-6 0,-68 4 5 0,0 0-5 16,69-3 5-16,-3 3-5 0,-66 0 4 0,0 0-4 0,56-4 4 15,4 3-4-15,-60 1 2 0,0 0-2 0,60-4 3 16,-5 1-3-16,-55 3 2 0,0 0-2 0,58 0 2 16,2-4-2-16,-60 4 1 0,0 0-1 0,62 0 1 15,-8 4-1-15,-54-4 0 0,0 0 0 0,53 3 1 16,-2 1-1-16,-51-4 0 0,0 0 0 0,43 5 1 15,-10-3-1-15,-33-2 0 0,0 0 0 0,35 1 0 16,9-1 0-16,-44 0 0 0,0 0 0 0,41 0 0 16,-13 2 0-16,-28-2-1 0,0 0 1 0,28 2 0 0,6-1 0 15,-34-1-1-15,0 0 1 0,32 4 0 16,-11-4 0-16,-21 0-1 0,0 0 1 0,21 2 0 0,7-1 0 16,-28-1 0-16,0 0 0 0,32 2 0 0,0-4 0 15,-32 2 0-15,0 0 0 0,32-1 0 0,5-1 0 16,-37 2-1-16,0 0 1 0,40 0 0 0,6 0 0 15,-46 0-1-15,0 0 1 0,42 0 0 0,-6 3 0 16,-36-3-1-16,0 0 1 0,37 4 0 0,9 3 0 16,-46-7-1-16,0 0 1 0,42 7 0 0,-10-4 0 15,-32-3-1-15,0 0 1 0,33 2-1 0,11 3 1 0,-44-5-1 16,0 0 1-16,46 5-1 0,0-1 1 0,-46-4-2 16,0 0 2-16,41 0-1 0,-1-2 1 0,-40 2-2 0,0 0 2 15,44-2-1-15,4 4 1 0,-48-2-2 0,0 0 2 16,40 3-1-16,-11-1 1 0,-29-2-1 0,0 0 1 15,30-2-1-15,10-1 1 0,-40 3-1 0,0 0 1 16,43-2 0-16,1-5 0 0,-44 7-1 0,0 0 1 0,45-5 0 16,7-2 0-16,-52 7 0 0,0 0 0 15,53-3 0-15,-2 1 0 0,-51 2 0 0,0 0 0 0,46-5 0 16,-15 1 0-16,-31 4 0 0,0 0 0 0,34-3 0 16,8-1 0-16,-42 4 0 0,0 0 0 0,42-3 1 15,-4 0-1-15,-38 3 0 0,0 0 0 0,35-2 1 16,9-3-1-16,-44 5 0 0,0 0 0 0,46-2 1 15,-2 0-1-15,-44 2 0 0,0 0 0 0,42 0 1 16,2 0-1-16,-44 0 0 0,0 0 0 0,36 0 1 16,-5 0-1-16,-31 0 1 0,0 0-1 0,34 2 1 15,6 5-1-15,-40-7 1 0,0 0-1 0,43 2 1 0,3-2-1 16,-46 0 0-16,0 0 0 0,47 3 0 0,4 4 0 16,-51-7 0-16,0 0 0 0,55 9 0 0,0 1 0 15,-55-10-1-15,0 0 1 0,44 10 0 0,-18-3 0 16,-26-7-1-16,0 0 1 0,25 5-1 0,-4 2 1 15,-21-7-2-15,0 0 2 0,21 4-2 0,-10-1 2 16,-11-3-7-16,0 0 7 0,3 9-7 0,-4 12 7 16,1-21-12-16,0 0 12 0,-29 17-11 0,-36-13 11 15,65-4-16-15,0 0 16 0,-88-40-16 0,-16-62 16 0,2 1-1654 16</inkml:trace>
  <inkml:trace contextRef="#ctx0" brushRef="#br0" timeOffset="70933.67">11225 13235 695 0,'0'0'0'0,"0"0"0"16,0 0 0-16,0 0 17 0,0 0-17 0,0 0 17 15,0 0-17-15,0 0 40 0,0 0-40 0,0 0 41 16,0 0-41-16,0 0 69 0,0 0-69 0,0 0 70 16,0 0-70-16,0 0 56 0,0 0-56 0,0 0 56 15,-1-26-56-15,1 26 36 0,0 0-36 0,-6-15 36 16,1-3-36-16,5 18 25 0,0 0-25 0,-5-22 26 15,1-4-26-15,4 26 19 0,0 0-19 0,-5-28 20 16,-4-3-20-16,9 31 13 0,0 0-13 0,-12-24 14 16,1-2-14-16,11 26 8 0,0 0-8 0,-16-26 8 15,2-3-8-15,14 29 10 0,0 0-10 0,-14-32 11 16,-9 0-11-16,23 32 9 0,0 0-9 0,-23-35 10 0,6 2-10 16,17 33 9-16,0 0-9 0,-22-31 10 0,3-5-10 15,19 36 8-15,0 0-8 0,-26-33 8 0,6 7-8 16,20 26 10-16,0 0-10 0,-26-26 11 0,-3-5-11 15,29 31 8-15,0 0-8 0,-30-30 9 0,-1-1-9 16,31 31 5-16,0 0-5 0,-28-22 5 0,-2 4-5 16,30 18 3-16,0 0-3 0,-34-14 3 0,-10 2-3 0,44 12 1 15,0 0-1-15,-53-12 2 0,-11 2-2 0,64 10 1 16,0 0-1-16,-67-5 2 0,2 3-2 0,65 2 1 16,0 0-1-16,-63 0 2 0,-4 2-2 0,67-2 0 15,0 0 0-15,-67 0 1 0,1-4-1 0,66 4 0 16,0 0 0-16,-61-3 0 0,-1 1 0 0,62 2-1 0,0 0 1 15,-60-5 0-15,2 1 0 0,58 4-1 16,0 0 1-16,-55-3-1 0,-5-2 1 0,60 5-3 0,0 0 3 16,-63-7-3-16,-10 2 3 0,73 5-3 0,0 0 3 0,-76-4-3 15,-3 1 3-15,79 3-3 0,0 0 3 0,-74-4-3 16,2-1 3-16,72 5-4 0,0 0 4 0,-67-7-3 16,-9 2 3-16,76 5-2 0,0 0 2 0,-74-4-1 15,1 1 1-15,73 3-1 0,0 0 1 0,-72-4 0 16,0-1 0-16,72 5-1 0,0 0 1 0,-76-5-1 15,-9 5 1-15,85 0-2 0,0 0 2 0,-83 2-2 16,2-4 2-16,81 2-2 0,0 0 2 0,-81-3-2 16,-9-1 2-16,90 4-1 0,0 0 1 0,-93 0-1 15,4 0 1-15,89 0 0 0,0 0 0 0,-90 2 0 16,4-4 0-16,86 2 0 0,0 0 0 0,-88-3 1 0,-9-2-1 16,97 5 2-16,0 0-2 0,-94-4 2 15,10-1-2-15,84 5 4 0,0 0-4 0,-83-5 4 0,3-2-4 16,80 7 6-16,0 0-6 0,-74-7 6 0,-3-4-6 15,77 11 7-15,0 0-7 0,-76-5 7 0,0 2-7 16,76 3 9-16,0 0-9 0,-69-2 10 0,-3-1-10 16,72 3 8-16,0 0-8 0,-72 0 8 0,-1 0-8 15,73 0 9-15,0 0-9 0,-76 0 9 0,1 1-9 16,75-1 9-16,0 0-9 0,-75 2 9 0,3 0-9 0,72-2 7 16,0 0-7-16,-76 3 8 0,-1 1-8 0,77-4 6 15,0 0-6-15,-76 1 6 0,7-1-6 0,69 0 5 0,0 0-5 16,-67 2 5-16,0 3-5 0,67-5 4 0,0 0-4 15,-69 6 4-15,-3-1-4 0,72-5 2 0,0 0-2 16,-80 5 3-16,3-5-3 0,77 0 2 0,0 0-2 16,-78 5 2-16,2 4-2 0,76-9 1 0,0 0-1 15,-74 10 1-15,-10-5-1 0,84-5 1 0,0 0-1 16,-85 9 1-16,7 3-1 0,78-12 0 0,0 0 0 0,-77 12 1 16,6-1-1-16,71-11 0 0,0 0 0 0,-74 8 1 15,-2 8-1-15,76-16 0 0,0 0 0 0,-68 14 1 16,4 3-1-16,64-17 1 0,0 0-1 0,-58 17 1 15,8-8-1-15,50-9 1 0,0 0-1 0,-44 10 1 16,7 2-1-16,37-12 0 0,0 0 0 0,-40 18 1 16,-4-1-1-16,44-17 0 0,0 0 0 0,-37 23 0 15,5 1 0-15,32-24 0 0,0 0 0 0,-30 29 0 16,2 11 0-16,28-40 0 0,0 0 0 0,-29 43 0 0,8 2 0 16,21-45-1-16,0 0 1 0,-17 42 0 15,6-2 0-15,11-40-2 0,0 0 2 0,-7 39-1 0,5 1 1 16,2-40-1-16,0 0 1 0,0 40-1 0,2 3 1 15,-2-43-1-15,0 0 1 0,7 42 0 0,4 1 0 16,-11-43 0-16,0 0 0 0,17 43 0 0,4 2 0 16,-21-45 0-16,0 0 0 0,29 45 0 0,-3 0 0 15,-26-45 0-15,0 0 0 0,32 44 0 0,8 4 0 16,-40-48 0-16,0 0 0 0,46 50 0 0,4 2 0 0,-50-52 0 16,0 0 0-16,54 49 1 0,8-10-1 0,-62-39 1 15,0 0-1-15,65 37 1 0,6-4-1 0,-71-33 2 16,0 0-2-16,69 31 3 0,1-5-3 0,-70-26 3 15,0 0-3-15,69 22 4 0,3-4-4 0,-72-18 8 16,0 0-8-16,69 15 8 0,3 1-8 0,-72-16 9 0,0 0-9 16,76 8 9-16,0 1-9 0,-76-9 12 0,0 0-12 15,78 7 13-15,-2-4-13 0,-76-3 16 0,0 0-16 0,77 4 16 16,8-2-16-16,-85-2 16 0,0 0-16 0,83 0 17 16,-2-2-17-16,-81 2 14 0,0 0-14 0,78-4 15 15,1 1-15-15,-79 3 11 0,0 0-11 0,83-4 12 16,1-1-12-16,-84 5 8 0,0 0-8 0,87-8 9 15,-9 1-9-15,-78 7 9 0,0 0-9 0,79-7 10 16,2 5-10-16,-81 2 10 0,0 0-10 0,86-3 11 16,4-3-11-16,-90 6 10 0,0 0-10 0,87-3 11 15,3 6-11-15,-90-3 8 0,0 0-8 0,90 6 9 16,5-6-9-16,-95 0 9 0,0 0-9 0,95-6 10 16,-5 3-10-16,-90 3 9 0,0 0-9 0,92-2 10 0,5 4-10 15,-97-2 9-15,0 0-9 0,95 3 9 0,9 3-9 16,-104-6 9-16,0 0-9 0,99 5 9 0,-9-2-9 15,-90-3 7-15,0 0-7 0,95 4 7 0,6-1-7 16,-101-3 6-16,0 0-6 0,102 5 6 0,-1 1-6 16,-101-6 5-16,0 0-5 0,98 5 5 0,8-5-5 15,-106 0 3-15,0 0-3 0,106 1 3 0,-5 5-3 16,-101-6 4-16,0 0-4 0,102 7 4 0,7 0-4 0,-109-7 3 16,0 0-3-16,104 8 3 0,-8 1-3 0,-96-9 4 15,0 0-4-15,93 8 4 0,4 3-4 0,-97-11 5 16,0 0-5-16,99 10 5 0,0 1-5 0,-99-11 5 15,0 0-5-15,104 12 6 0,-5 0-6 0,-99-12 6 0,0 0-6 16,104 12 6-16,3 0-6 0,-107-12 5 0,0 0-5 16,106 7 6-16,2-2-6 0,-108-5 4 0,0 0-4 15,100 0 5-15,2-5-5 0,-102 5 4 0,0 0-4 16,96-5 4-16,-12-4-4 0,-84 9 4 0,0 0-4 0,83-12 4 16,-3-5-4-16,-80 17 4 0,0 0-4 15,74-19 5-15,2-4-5 0,-76 23 4 0,0 0-4 0,67-26 4 16,-4-3-4-16,-63 29 3 0,0 0-3 0,55-33 3 15,-6 0-3-15,-49 33 2 0,0 0-2 0,41-31 2 16,-15-2-2-16,-26 33 2 0,0 0-2 0,18-24 2 16,-4 8-2-16,-14 16 1 0,0 0-1 0,5-12 2 15,-1 0-2-15,-4 12 4 0,0 0-4 0,-4-10 4 16,4 3-4-16,0 7 6 0,0 0-6 0,0-7 6 16,-3-4-6-16,3 11 7 0,0 0-7 0,-11-13 7 15,-7-15-7-15,18 28 6 0,0 0-6 0,-29-21 6 0,-14 6-6 16,43 15 0-16,0 0 0 0,-49-4 1 0,-9 16-1 15,-1 0-1518-15</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04:08.748"/>
    </inkml:context>
    <inkml:brush xml:id="br0">
      <inkml:brushProperty name="width" value="0.05292" units="cm"/>
      <inkml:brushProperty name="height" value="0.05292" units="cm"/>
      <inkml:brushProperty name="color" value="#FF0000"/>
    </inkml:brush>
  </inkml:definitions>
  <inkml:trace contextRef="#ctx0" brushRef="#br0">9451 5804 225 0,'0'0'0'0,"0"0"0"16,0 0 0-16,0 0 0 0,0 0 0 0,0 0 1 15,0 0-1-15,0 0 2 0,0 0-2 0,0 0 2 16,0 0-2-16,0 0 5 0,0 0-5 0,0 0 6 0,0 0-6 16,0 0 2-16,0 0-2 0,0 0 3 0,0 0-3 15,0 0 2-15,0 0-2 0,0 0 2 0,0 0-2 16,0 0 4-16,0 0-4 0,0 0 4 0,0 0-4 16,0 0 8-16,0 0-8 0,0 0 9 0,0 0-9 15,0 0 13-15,0 0-13 0,0 0 13 0,0 0-13 16,0 0 23-16,0 0-23 0,28 12 24 0,-10-10-24 15,-18-2 28-15,0 0-28 0,19 4 28 0,11-1-28 16,-30-3 30-16,0 0-30 0,37 2 31 0,-2 0-31 0,-35-2 34 16,0 0-34-16,32 0 35 0,-7-2-35 0,-25 2 31 15,0 0-31-15,30-2 31 0,7-1-31 0,-37 3 26 0,0 0-26 16,41 0 26-16,-1 0-26 0,-40 0 22 0,0 0-22 16,41 3 23-16,-1-3-23 0,-40 0 20 0,0 0-20 15,36 0 20-15,-1 0-20 0,-35 0 23 0,0 0-23 16,33 2 23-16,3 0-23 0,-36-2 21 0,0 0-21 0,37 5 21 15,8-2-21-15,-45-3 19 0,0 0-19 0,48 9 20 16,-2-4-20-16,-46-5 18 0,0 0-18 0,44 7 19 16,2-4-19-16,-46-3 15 0,0 0-15 0,46 0 16 15,7 0-16-15,-53 0 21 0,0 0-21 0,49-3 22 16,0 3-22-16,-49 0 28 0,0 0-28 0,55-4 28 16,3 3-28-16,-58 1 27 0,0 0-27 0,60-2 28 15,-10 0-28-15,-50 2 27 0,0 0-27 0,49 0 27 16,1-3-27-16,-50 3 23 0,0 0-23 0,45-4 24 15,-2-1-24-15,-43 5 21 0,0 0-21 0,42-8 21 16,-3 6-21-16,-39 2 17 0,0 0-17 0,42-2 17 0,4-1-17 16,-46 3 6-16,0 0-6 0,46-4 7 0,-2-1-7 15,-44 5 2-15,0 0-2 0,41-4 2 0,-1 1-2 16,-40 3 0-16,0 0 0 0,41-2 1 0,-4-1-1 16,-37 3 0-16,0 0 0 0,31-4 0 0,5 1 0 15,-36 3 0-15,0 0 0 0,37-2 0 0,3 0 0 16,-40 2 0-16,0 0 0 0,37 0 0 0,0 0 0 15,-37 0 0-15,0 0 0 0,39 0 0 0,-3 0 0 16,-36 0 0-16,0 0 0 0,37 0 0 0,0-1 0 16,-37 1-1-16,0 0 1 0,38 0 0 0,-1 0 0 0,-37 0 0 15,0 0 0-15,38 0 0 0,0-4 0 16,-38 4 0-16,0 0 0 0,34-7 1 0,-2 2-1 0,-32 5 2 16,0 0-2-16,35 0 2 0,0-3-2 0,-35 3 2 15,0 0-2-15,34 0 2 0,-3 0-2 0,-31 0 1 0,0 0-1 16,32-2 1-16,-2-2-1 0,-30 4 1 0,0 0-1 15,32-6 1-15,3 4-1 0,-35 2 1 0,0 0-1 0,34-2 2 16,5-3-2-16,-39 5 2 0,0 0-2 0,37-5 3 16,-6 3-3-16,-31 2 2 0,0 0-2 0,37-2 3 15,7-1-3-15,-44 3 3 0,0 0-3 0,45-5 4 16,-5 1-4-16,-40 4 4 0,0 0-4 0,41-3 4 16,-4-1-4-16,-37 4 3 0,0 0-3 0,35-2 4 15,-3 1-4-15,-32 1 4 0,0 0-4 0,33 0 5 16,6 1-5-16,-39-1 5 0,0 0-5 0,41 2 5 15,-1 2-5-15,-40-4 4 0,0 0-4 0,41 0 4 16,-1 0-4-16,-40 0 5 0,0 0-5 0,43 0 5 16,1-4-5-16,-44 4 5 0,0 0-5 0,42-2 5 15,2 2-5-15,-44 0 4 0,0 0-4 0,46 2 5 0,-2-4-5 16,-44 2 5-16,0 0-5 0,46-1 5 0,0-1-5 16,-46 2 6-16,0 0-6 0,48 0 7 0,1 3-7 15,-49-3 4-15,0 0-4 0,46 2 4 0,-4-4-4 16,-42 2 2-16,0 0-2 0,42 0 3 0,-1 6-3 15,-41-6 2-15,0 0-2 0,37 3 2 0,-3-3-2 16,-34 0 0-16,0 0 0 0,35 0 1 0,2 0-1 0,-37 0 0 16,0 0 0-16,39 2 0 0,-8 1 0 0,-31-3 0 15,0 0 0-15,29 4 0 0,1-4 0 0,-30 0-1 16,0 0 1-16,28 0 0 0,-7-4 0 0,-21 4-1 16,0 0 1-16,18-1 0 0,-2 2 0 0,-16-1 0 0,0 0 0 15,14 4 0-15,-6-1 0 0,-8-3 0 0,0 0 0 16,9 0 0-16,4 0 0 0,-13 0 0 0,0 0 0 15,8 0 0-15,1 2 0 0,-9-2 0 0,0 0 0 0,9 2 0 16,-9-2 0-16,0 0 0 0,0 0 0 0,11 1 0 16,-11-1 0-16,0 0 0 0,0 0 0 0,12 0 0 15,-3 0 0-15,-9 0 0 0,0 0 0 0,5 4 0 16,4-4 0-16,-9 0 0 0,0 0 0 0,5 3 1 16,-5-3-1-16,0 0 1 0,0 0-1 0,13-3 1 15,-5 3-1-15,-8 0 1 0,0 0-1 0,11 0 1 16,3 0-1-16,-14 0 0 0,0 0 0 0,16 3 1 15,0 1-1-15,-16-4 0 0,0 0 0 0,17 2 1 16,-1-4-1-16,-16 2 0 0,0 0 0 0,18-4 0 16,3 1 0-16,-21 3 0 0,0 0 0 0,25 0 0 0,-9 3 0 15,-16-3 0-15,0 0 0 0,24 2 1 0,8-2-1 16,-32 0 0-16,0 0 0 0,27 0 0 0,-6 2 0 16,-21-2 0-16,0 0 0 0,19 2 0 0,2 1 0 15,-21-3 0-15,0 0 0 0,25 0 0 0,-2 3 0 16,-23-3 0-16,0 0 0 0,26 0 0 0,-1 0 0 15,-25 0 1-15,0 0-1 0,23 0 2 0,7 2-2 0,-30-2 2 16,0 0-2-16,27 2 3 0,-5 0-3 0,-22-2 4 16,0 0-4-16,23 0 4 0,-1-4-4 0,-22 4 4 15,0 0-4-15,28-2 4 0,4 2-4 0,-32 0 5 16,0 0-5-16,31 0 6 0,5 2-6 0,-36-2 4 16,0 0-4-16,24 2 4 0,-3-6-4 0,-21 4 3 0,0 0-3 15,18 0 4-15,-4 0-4 0,-14 0 2 0,0 0-2 16,18 0 3-16,-4 2-3 0,-14-2 1 0,0 0-1 15,18 2 2-15,-1-2-2 0,-17 0 1 0,0 0-1 16,14 0 2-16,-5 0-2 0,-9 0 2 0,0 0-2 0,9 0 2 16,2 0-2-16,-11 0 3 0,0 0-3 0,12 0 3 15,-2-2-3-15,-10 2 4 0,0 0-4 0,9-2 4 16,4-1-4-16,-13 3 5 0,0 0-5 0,10 0 5 16,6 0-5-16,-16 0 5 0,0 0-5 0,11 0 6 15,-4 0-6-15,-7 0 5 0,0 0-5 0,10 0 5 16,4 0-5-16,-14 0 5 0,0 0-5 0,16-5 6 15,4 5-6-15,-20 0 3 0,0 0-3 0,14 2 4 16,-2 1-4-16,-12-3 3 0,0 0-3 0,14 0 3 16,0-3-3-16,-14 3 3 0,0 0-3 0,22-4 4 0,-7 2-4 15,-15 2 3-15,0 0-3 0,16 0 3 16,-7 0-3-16,-9 0 2 0,0 0-2 0,7 0 2 0,0 0-2 16,-7 0 1-16,0 0-1 0,9 0 2 0,-4 0-2 15,-5 0 1-15,0 0-1 0,9 0 2 0,-4-3-2 16,-5 3 1-16,0 0-1 0,9-5 2 0,4 5-2 15,-13 0 2-15,0 0-2 0,14 1 3 0,-5-1-3 16,-9 0 1-16,0 0-1 0,12 0 1 0,2 0-1 16,-14 0 1-16,0 0-1 0,14 0 1 0,-2 0-1 0,-12 0 0 15,0 0 0-15,11 0 1 0,-2 0-1 0,-9 0 0 16,0 0 0-16,5 0 1 0,8 0-1 0,-13 0 0 0,0 0 0 16,14 0 1-16,3 0-1 0,-17 0 0 15,0 0 0-15,18 0 1 0,-2 0-1 0,-16 0 0 0,0 0 0 16,17 0 1-16,5 0-1 0,-22 0 0 0,0 0 0 15,19 0 1-15,2 0-1 0,-21 0 1 0,0 0-1 16,18 0 1-16,-8 0-1 0,-10 0 1 0,0 0-1 0,13 0 1 16,3 0-1-16,-16 0 0 0,0 0 0 0,21 0 0 15,5 0 0-15,-26 0 0 0,0 0 0 0,23 0 0 16,-11 0 0-16,-12 0-1 0,0 0 1 0,15 4 0 16,-7-4 0-16,-8 0-1 0,0 0 1 0,11-4-1 15,3 1 1-15,-14 3-1 0,0 0 1 0,16-2 0 16,2 2 0-16,-18 0-1 0,0 0 1 0,16 0 0 15,-2 0 0-15,-14 0 0 0,0 0 0 0,15 2 0 16,0 0 0-16,-15-2 0 0,0 0 0 0,17 1 0 16,1-1 0-16,-18 0 0 0,0 0 0 0,19 0 0 15,2 0 0-15,-21 0 0 0,0 0 0 0,16 0 1 0,0 0-1 16,-16 0 1-16,0 0-1 0,20 4 2 0,6-1-2 16,-26-3 1-16,0 0-1 0,23 4 2 0,-2-6-2 15,-21 2 1-15,0 0-1 0,23-2 1 0,9 2-1 16,-32 0 2-16,0 0-2 0,28 2 3 0,7 5-3 15,-35-7 3-15,0 0-3 0,29 3 4 0,-8-3-4 16,-21 0 4-16,0 0-4 0,23 0 5 0,3 2-5 16,-26-2 4-16,0 0-4 0,32 4 4 0,-9-1-4 0,-23-3 4 15,0 0-4-15,23 4 4 0,-2-1-4 0,-21-3 1 16,0 0-1-16,25 5 2 0,5-1-2 0,-30-4 1 16,0 0-1-16,28 0 1 0,-11 0-1 0,-17 0 0 15,0 0 0-15,18 0 1 0,-2 0-1 0,-16 0 0 16,0 0 0-16,18-4 1 0,-4 4-1 0,-14 0 0 15,0 0 0-15,10 0 0 0,-1 4 0 0,-9-4 0 0,0 0 0 16,11 0 1-16,1 0-1 0,-12 0 1 0,0 0-1 16,14 0 1-16,-5 0-1 0,-9 0 2 0,0 0-2 0,0 0 2 15,9 0-2-15,-9 0 2 0,0 0-2 0,0 0 2 16,9 0-2-16,-9 0 2 0,0 0-2 0,0 0 3 16,0 0-3-16,0 0 2 0,0 0-2 0,10 0 3 15,-3 0-3-15,-7 0 4 0,0 0-4 0,7 0 4 16,2 0-4-16,-9 0 3 0,0 0-3 0,12-4 3 15,1 1-3-15,-13 3 1 0,0 0-1 0,19-4 1 16,2 3-1-16,-21 1 3 0,0 0-3 0,23 0 4 16,-3 0-4-16,-20 0 3 0,0 0-3 0,17 0 4 15,1 0-4-15,-18 0 3 0,0 0-3 0,23 0 4 16,0-4-4-16,-23 4 3 0,0 0-3 0,28-3 3 0,2-1-3 16,-30 4 3-16,0 0-3 0,28-2 4 0,-5-1-4 15,-23 3 3-15,0 0-3 0,30-7 3 0,5-2-3 16,-35 9 3-16,0 0-3 0,38-5 3 0,-7 5-3 15,-31 0 2-15,0 0-2 0,27 0 3 0,6-3-3 16,-33 3 2-16,0 0-2 0,36-4 2 0,-14 3-2 16,-22 1 2-16,0 0-2 0,27-2 2 0,-1 0-2 15,-26 2 3-15,0 0-3 0,32-3 3 0,0 3-3 0,-32 0 5 16,0 0-5-16,32 0 5 0,1 0-5 0,-33 0 6 16,0 0-6-16,32 0 6 0,-6-4-6 0,-26 4 2 15,0 0-2-15,25-3 2 0,9 1-2 0,-34 2 2 0,0 0-2 16,35-3 2-16,-7 3-2 0,-28 0 1 0,0 0-1 15,28-4 2-15,2 4-2 0,-30 0 1 0,0 0-1 16,30 0 1-16,-2-2-1 0,-28 2 2 0,0 0-2 16,23-3 3-16,0 3-3 0,-23 0 2 0,0 0-2 0,27-4 3 15,-8 4-3-15,-19 0 2 0,0 0-2 16,18-5 3-16,-1 2-3 0,-17 3 2 0,0 0-2 0,22-4 2 16,6 4-2-16,-28 0 2 0,0 0-2 15,28 0 3-15,6-5-3 0,-34 5 2 0,0 0-2 0,30-3 3 16,-9-1-3-16,-21 4 2 0,0 0-2 0,19 0 2 15,4 0-2-15,-23 0 1 0,0 0-1 0,19 0 2 16,-3 0-2-16,-16 0 0 0,0 0 0 0,16 0 1 16,4-3-1-16,-20 3 0 0,0 0 0 0,21-4 0 15,-2 3 0-15,-19 1 0 0,0 0 0 0,18 0 1 16,-8 0-1-16,-10 0 0 0,0 0 0 0,15 0 0 0,4 0 0 16,-19 0 0-16,0 0 0 0,21 0 0 0,-3-4 0 15,-18 4 0-15,0 0 0 0,17-3 0 0,5 3 0 16,-22 0 0-16,0 0 0 0,19 3 0 0,-3-3 0 15,-16 0 0-15,0 0 0 0,16 0 0 0,5 0 0 16,-21 0 0-16,0 0 0 0,19 0 0 0,2 0 0 16,-21 0 0-16,0 0 0 0,23 4 0 0,-3-4 0 15,-20 0 0-15,0 0 0 0,21 1 0 0,-5 1 0 16,-16-2 0-16,0 0 0 0,19 0 1 0,4 0-1 0,-23 0 0 16,0 0 0-16,23 2 1 0,0 1-1 0,-23-3 1 15,0 0-1-15,26 4 1 0,-1-3-1 0,-25-1 0 16,0 0 0-16,27 0 1 0,3 2-1 0,-30-2 0 0,0 0 0 15,28 5 1-15,-2-5-1 0,-26 0 0 0,0 0 0 16,29 4 1-16,6-1-1 0,-35-3 0 0,0 0 0 16,32 9 0-16,-6-7 0 0,-26-2 0 0,0 0 0 0,26 1 0 15,6 1 0-15,-32-2 0 0,0 0 0 0,32 7 0 16,-6-2 0-16,-26-5-1 0,0 0 1 0,25 7 0 16,3 2 0-16,-28-9-1 0,0 0 1 0,27 3 0 15,-6-3 0-15,-21 0-1 0,0 0 1 0,23 4 0 16,3 4 0-16,-26-8-1 0,0 0 1 0,29 6 0 15,-1-3 0-15,-28-3 0 0,0 0 0 0,26 3 0 16,-1-3 0-16,-25 0 0 0,0 0 0 0,21 4 0 16,-3-2 0-16,-18-2 0 0,0 0 0 0,21 0 0 15,7 3 0-15,-28-3 0 0,0 0 0 0,27 4 0 16,-6-4 0-16,-21 0 0 0,0 0 0 0,14 0 0 16,-5-4 0-16,-9 4 0 0,0 0 0 0,8-3 1 15,7 6-1-15,-15-3 0 0,0 0 0 0,10 0 1 16,3 0-1-16,-13 0 0 0,0 0 0 0,5 0 1 0,4 0-1 15,-9 0 0-15,0 0 0 0,12 0 1 0,-3 0-1 16,-9 0 0-16,0 0 0 0,10 0 1 0,3 0-1 16,-13 0 0-16,0 0 0 0,9 0 0 0,1 0 0 15,-10 0 0-15,0 0 0 0,13 0 0 0,4 0 0 16,-17 0 0-16,0 0 0 0,18 0 1 0,-4 0-1 0,-14 0 1 16,0 0-1-16,10 0 1 0,-1 0-1 0,-9 0 2 15,0 0-2-15,9 0 2 0,3 0-2 0,-12 0 3 16,0 0-3-16,16 0 3 0,2 0-3 0,-18 0 3 0,0 0-3 15,18 0 3-15,3-9-3 0,-21 9 3 0,0 0-3 16,17-3 3-16,-1 0-3 0,-16 3 3 0,0 0-3 16,16 0 4-16,4 0-4 0,-20 0 3 0,0 0-3 15,17-2 3-15,-4-2-3 0,-13 4 3 0,0 0-3 16,14-3 3-16,0 3-3 0,-14 0 3 0,0 0-3 0,17 0 4 16,-2 0-4-16,-15 0 3 0,0 0-3 0,17 0 3 15,-1 3-3-15,-16-3 2 0,0 0-2 0,18 0 3 16,-2 0-3-16,-16 0 1 0,0 0-1 0,14 0 1 15,3 0-1-15,-17 0 0 0,0 0 0 0,18 0 1 16,1 0-1-16,-19 0 1 0,0 0-1 0,18 0 1 16,-6 0-1-16,-12 0 1 0,0 0-1 0,16 0 1 15,9 0-1-15,-25 0 1 0,0 0-1 0,25 0 1 16,-4-3-1-16,-21 3 1 0,0 0-1 0,17-5 2 16,8 3-2-16,-25 2 1 0,0 0-1 0,27-2 2 0,-1 2-2 15,-26 0 2-15,0 0-2 0,25-3 2 0,-1-1-2 16,-24 4 2-16,0 0-2 0,25-3 2 0,-2-2-2 15,-23 5 2-15,0 0-2 0,21-6 3 0,0 6-3 16,-21 0 2-16,0 0-2 0,25 2 3 0,5-4-3 16,-30 2 2-16,0 0-2 0,23-3 2 0,-2 0-2 15,-21 3 2-15,0 0-2 0,23-4 3 0,9-1-3 16,-32 5 2-16,0 0-2 0,35-7 3 0,2 2-3 16,-37 5 2-16,0 0-2 0,34 0 3 0,-11-4-3 0,-23 4 2 15,0 0-2-15,26 0 2 0,9-7-2 0,-35 7 1 16,0 0-1-16,32-5 1 0,-14 5-1 0,-18 0 0 15,0 0 0-15,12 0 1 0,2 0-1 0,-14 0 0 16,0 0 0-16,16 0 1 0,-2-3-1 0,-14 3 0 0,0 0 0 16,13-4 0-16,-1 3 0 0,-12 1 0 0,0 0 0 15,9-4 0-15,5 4 0 0,-14 0-1 0,0 0 1 16,12-3 0-16,2 1 0 0,-14 2-1 0,0 0 1 16,14 0-1-16,0 0 1 0,-14 0-2 0,0 0 2 15,20 0-2-15,5 0 2 0,-25 0-1 0,0 0 1 0,24 0-1 16,-6 0 1-16,-18 0-1 0,0 0 1 0,18 0-1 15,3-2 1-15,-21 2-1 0,0 0 1 0,23-2-1 16,-6 2 1-16,-17 0-1 0,0 0 1 0,20 0 0 16,3 0 0-16,-23 0-1 0,0 0 1 0,24 0 0 15,-1-3 0-15,-23 3-1 0,0 0 1 0,21 3 0 16,1-1 0-16,-22-2-1 0,0 0 1 0,21 2 0 16,2-2 0-16,-23 0-1 0,0 0 1 0,24-2-1 15,5 0 1-15,-29 2-1 0,0 0 1 0,30-3-1 0,0 3 1 16,-30 0-1-16,0 0 1 0,28 3 0 0,9-3 0 15,-37 0-1-15,0 0 1 0,39 4 0 0,-13-2 0 16,-26-2 0-16,0 0 0 0,30 0 0 0,9 3 0 16,-39-3-1-16,0 0 1 0,37 4 0 0,-7 1 0 15,-30-5-1-15,0 0 1 0,25 7 0 0,-2-4 0 16,-23-3-1-16,0 0 1 0,24 5-1 0,4-5 1 0,-28 0-1 16,0 0 1-16,27 4-1 0,-2-1 1 0,-25-3-1 15,0 0 1-15,24 5 0 0,-3-5 0 0,-21 0-1 16,0 0 1-16,25 4 0 0,2-2 0 0,-27-2 0 0,0 0 0 15,24 1 0-15,-3-1 0 0,-21 0 0 0,0 0 0 16,23 0 0-16,0 2 0 0,-23-2 0 0,0 0 0 16,25 4 0-16,-2-4 0 0,-23 0-1 0,0 0 1 15,23 3 0-15,-4-6 0 0,-19 3-1 0,0 0 1 16,21 0-1-16,-5-4 1 0,-16 4-2 0,0 0 2 16,16-2-2-16,-2 2 2 0,-14 0-2 0,0 0 2 15,18 0-2-15,0 0 2 0,-18 0-1 0,0 0 1 0,23 0 0 16,-4 0 0-16,-19 0-1 0,0 0 1 0,21 0 0 15,0-1 0-15,-21 1 0 0,0 0 0 0,25-2 0 16,1-2 0-16,-26 4 0 0,0 0 0 0,32-5 0 16,-7 2 0-16,-25 3 0 0,0 0 0 0,25 0 0 15,-1-4 0-15,-24 4 0 0,0 0 0 0,23 0 0 16,-5 0 0-16,-18 0 0 0,0 0 0 0,21 0 0 16,7 0 0-16,-28 0 0 0,0 0 0 0,27 0 0 15,-11 0 0-15,-16 0 0 0,0 0 0 0,12 0 0 0,4 0 0 16,-16 0 0-16,0 0 0 0,17 0 0 0,-1 0 0 15,-16 0 0-15,0 0 0 0,14-5 0 0,-1 2 0 16,-13 3 0-16,0 0 0 0,12 0 0 0,-3-4 0 16,-9 4 0-16,0 0 0 0,9 0 0 0,1-3 0 15,-10 3 0-15,0 0 0 0,13 0 0 0,-6 0 0 16,-7 0 0-16,0 0 0 0,9 0 0 0,1 0 0 16,-10 0 0-16,0 0 0 0,9 0 0 0,-9 0 0 15,0 0 0-15,0 0 0 0,9 0 0 0,-9 0 0 0,0 0 0 16,0 0 0-16,0 0 0 0,10 0 0 0,-10 0 0 15,0 0 0-15,9 0 0 0,-9 0 0 0,0 0 0 16,0 0 0-16,9 0 0 0,0 0 0 0,-9 0 0 0,0 0 0 16,12 0 0-16,0-2 0 0,-12 2 0 0,0 0 0 15,11-3 0-15,-11 3 0 0,0 0 0 0,0 0 0 16,11 0 0-16,-1 0 0 0,-10 0 0 0,0 0 0 0,13 0 0 16,-1-4 0-16,-12 4 0 0,0 0 0 15,14-3 0-15,0 3 0 0,-14 0 0 0,0 0 0 0,14 3 0 16,-1-3 0-16,-13 0 0 0,0 0 0 0,8-3 0 15,8 1 0-15,-16 2 0 0,0 0 0 0,18 0 0 16,-4 0 0-16,-14 0 0 0,0 0 0 0,12 0 0 16,1 0 0-16,-13 0 0 0,0 0 0 0,9 0 0 15,-2 0 0-15,-7 0 0 0,0 0 0 0,8 0 0 16,1 0 0-16,-9 0-1 0,0 0 1 0,7 0 0 16,-7 0 0-16,0 0-1 0,0 0 1 0,0 0 0 15,7 0 0-15,-7 0-1 0,0 0 1 0,0 0 0 16,0 0 0-16,0 0-1 0,0 0 1 0,7 0 0 0,-7 0 0 15,0 0 0-15,0 0 0 0,0 0 0 16,9 0 0-16,-9 0 0 0,0 0 0 0,0 0 0 0,0 0 0 16,0 0 0-16,0 0 0 0,0 0 0 0,9 0 0 15,-9 0 0-15,0 0 0 0,0 0 0 0,0 0 0 16,0 0 0-16,0 0 0 0,0 0 1 0,9 0-1 16,-9 0 0-16,0 0 0 0,0 0 0 0,0 0 0 15,0 0 0-15,0 0 0 0,0 0 0 0,5 0 0 0,-5 0 0 16,0 0 0-16,0 0 0 0,0 0 0 0,0 0 0 15,0 0 0-15,0 0 0 0,5 0 0 0,-5 0 0 16,0 0 0-16,0 0 0 0,8 0 0 0,-8 0 0 0,0 0 0 16,0 0 0-16,7 0 0 0,-7 0 0 0,0 0 0 15,0 0 0-15,8 0 0 0,-8 0 0 0,0 0 0 16,0 0 0-16,9 0 0 0,-9 0 0 0,0 0 0 16,0 0 0-16,0 0 0 0,0 0 0 0,0 0 0 15,7 0 0-15,-7 0 0 0,0 0 0 0,0 0 0 16,0 0 0-16,7 0 0 0,-7 0-1 0,0 0 1 0,0 0 0 15,0 0 0-15,0 0-1 0,0 0 1 16,0 0 0-16,7 0 0 0,-7 0-1 0,0 0 1 0,0 0 0 16,0 0 0-16,0 0-1 0,0 0 1 0,0 0 0 15,9-7 0-15,-9 7-1 0,0 0 1 0,0 0-1 16,0 0 1-16,0 0-2 0,0 0 2 0,0 0-1 16,0 0 1-16,0 0-4 0,0 0 4 0,0 0-3 15,0 0 3-15,0 0-6 0,0 0 6 0,0 0-5 16,0-12 5-16,0-4-1354 0</inkml:trace>
  <inkml:trace contextRef="#ctx0" brushRef="#br0" timeOffset="6168.07">4165 6097 102 0,'0'0'0'0,"0"0"0"0,0 0 0 16,0 0 2-16,0 0-2 0,3 15 2 0,-1-6-2 15,-2-9 4-15,0 0-4 0,0 0 5 0,14 7-5 16,-14-7 13-16,0 0-13 0,12 5 14 0,1 4-14 0,-13-9 28 16,0 0-28-16,14 10 28 0,0 2-28 15,-14-12 26-15,0 0-26 0,19 9 27 0,6-4-27 0,-25-5 29 16,0 0-29-16,28 7 30 0,7 5-30 0,-35-12 33 16,0 0-33-16,41 9 34 0,8-6-34 0,-49-3 30 0,0 0-30 15,46 0 30-15,4 4-30 0,-50-4 33 0,0 0-33 16,46 1 34-16,3 6-34 0,-49-7 33 0,0 0-33 15,46 4 34-15,7 1-34 0,-53-5 30 0,0 0-30 16,49 7 30-16,-3-2-30 0,-46-5 23 0,0 0-23 0,49 4 23 16,-3-4-23-16,-46 0 27 0,0 0-27 0,50 0 28 15,-5 3-28-15,-45-3 28 0,0 0-28 0,50 0 29 16,-1-3-29-16,-49 3 30 0,0 0-30 0,46-4 31 16,-2 4-31-16,-44 0 26 0,0 0-26 0,46 0 26 15,3 0-26-15,-49 0 22 0,0 0-22 0,50-3 23 16,-1-3-23-16,-49 6 20 0,0 0-20 0,41-3 20 15,-1 0-20-15,-40 3 18 0,0 0-18 0,41 0 19 16,-8 6-19-16,-33-6 18 0,0 0-18 0,39 4 18 16,2-2-18-16,-41-2 15 0,0 0-15 0,42 3 15 15,-3 4-15-15,-39-7 13 0,0 0-13 0,33 9 14 0,-1-1-14 16,-32-8 11-16,0 0-11 0,35 7 12 0,1-2-12 16,-36-5 9-16,0 0-9 0,33 4 9 0,3 5-9 15,-36-9 4-15,0 0-4 0,31 7 5 0,5 1-5 16,-36-8 2-16,0 0-2 0,40 4 2 0,-3 1-2 15,-37-5 1-15,0 0-1 0,39 7 1 0,0-2-1 16,-39-5 0-16,0 0 0 0,39 3 1 0,-4-3-1 16,-35 0 0-16,0 0 0 0,32 0 1 0,8 4-1 0,-40-4 2 15,0 0-2-15,37 2 2 0,0-2-2 0,-37 0 5 16,0 0-5-16,39 0 6 0,3 3-6 0,-42-3 10 16,0 0-10-16,45 0 10 0,4-5-10 0,-49 5 14 0,0 0-14 15,55-4 15-15,-6 1-15 0,-49 3 14 0,0 0-14 16,46-5 14-16,-2 5-14 0,-44 0 14 0,0 0-14 15,37 0 15-15,-5 1-15 0,-32-1 13 0,0 0-13 16,26-1 14-16,1-3-14 0,-27 4 12 0,0 0-12 0,23-3 12 16,0-1-12-16,-23 4 9 0,0 0-9 0,26-1 9 15,6-3-9-15,-32 4 5 0,0 0-5 0,33 0 5 16,3-3-5-16,-36 3 4 0,0 0-4 16,35 0 5-16,-3-4-5 0,-32 4 4 0,0 0-4 0,31-1 5 15,3 1-5-15,-34 0 5 0,0 0-5 0,33-4 5 16,-1 1-5-16,-32 3 5 0,0 0-5 0,32-6 6 15,1 3-6-15,-33 3 6 0,0 0-6 0,39-4 6 16,2-1-6-16,-41 5 6 0,0 0-6 0,42-3 7 16,6-1-7-16,-48 4 6 0,0 0-6 0,46-8 6 15,-1-1-6-15,-45 9 5 0,0 0-5 0,50-7 5 0,-4-2-5 16,-46 9 4-16,0 0-4 0,44-6 4 0,2 0-4 16,-46 6 5-16,0 0-5 0,45-7 6 0,5 2-6 15,-50 5 6-15,0 0-6 0,53-8 6 0,5 1-6 16,-58 7 6-16,0 0-6 0,55-6 7 0,-6 6-7 15,-49 0 7-15,0 0-7 0,42-3 7 0,6 0-7 16,-48 3 4-16,0 0-4 0,46 0 5 0,5 0-5 16,-51 0 3-16,0 0-3 0,53 0 3 0,-4-4-3 15,-49 4 1-15,0 0-1 0,46-2 2 0,4-1-2 0,-50 3 0 16,0 0 0-16,44 0 1 0,-4-4-1 0,-40 4 0 16,0 0 0-16,39-3 0 0,0 1 0 0,-39 2 0 15,0 0 0-15,32 2 1 0,3 5-1 0,-35-7 0 16,0 0 0-16,32 3 1 0,1-3-1 0,-33 0 1 0,0 0-1 15,35 0 2-15,6 0-2 0,-41 0 2 0,0 0-2 16,35 6 2-16,-1-3-2 0,-34-3 3 0,0 0-3 16,30 3 3-16,-4-3-3 0,-26 0 2 0,0 0-2 0,28 0 3 15,4 2-3-15,-32-2 3 0,0 0-3 0,27 0 4 16,-1-5-4-16,-26 5 4 0,0 0-4 0,23-3 4 16,0 6-4-16,-23-3 3 0,0 0-3 0,23 5 4 15,0-1-4-15,-23-4 3 0,0 0-3 0,23 3 4 16,3-3-4-16,-26 0 4 0,0 0-4 0,27 0 4 15,-3 4-4-15,-24-4 2 0,0 0-2 0,30 5 3 16,6-2-3-16,-36-3 1 0,0 0-1 0,31 4 2 16,3-3-2-16,-34-1 0 0,0 0 0 0,32 4 1 15,-6-1-1-15,-26-3 0 0,0 0 0 0,30 0 0 0,4 0 0 16,-34 0 0-16,0 0 0 0,35 0 0 0,-7 0 0 16,-28 0 0-16,0 0 0 0,30 0 0 0,2 0 0 15,-32 0 0-15,0 0 0 0,32 0 0 0,-4 4 0 16,-28-4 0-16,0 0 0 0,32 2 0 0,3 1 0 15,-35-3 0-15,0 0 0 0,32 3 0 0,-1-3 0 16,-31 0 0-16,0 0 0 0,30 0 1 0,2 4-1 16,-32-4 1-16,0 0-1 0,28 2 1 0,1 1-1 15,-29-3 2-15,0 0-2 0,24 0 2 0,-1 0-2 0,-23 0 2 16,0 0-2-16,23 4 2 0,0-4-2 0,-23 0 2 16,0 0-2-16,26 0 3 0,3 3-3 0,-29-3 2 15,0 0-2-15,30 2 3 0,1-2-3 0,-31 0 2 16,0 0-2-16,32 0 3 0,2 3-3 0,-34-3 3 0,0 0-3 15,39 4 3-15,-2-1-3 0,-37-3 2 0,0 0-2 16,35 5 3-16,-3-5-3 0,-32 0 3 0,0 0-3 16,31 4 3-16,1-1-3 0,-32-3 3 0,0 0-3 15,28 5 3-15,4-1-3 0,-32-4 2 0,0 0-2 0,35 0 3 16,1 0-3-16,-36 0 2 0,0 0-2 0,37 0 3 16,3 0-3-16,-40 0 2 0,0 0-2 0,41 0 2 15,-6 0-2-15,-35 0 2 0,0 0-2 0,37 3 3 16,-10-3-3-16,-27 0 2 0,0 0-2 0,31 6 3 15,-2-3-3-15,-29-3 3 0,0 0-3 0,30 0 3 16,1 0-3-16,-31 0 4 0,0 0-4 0,28-3 5 16,2 3-5-16,-30 0 4 0,0 0-4 0,32-4 5 15,-4 2-5-15,-28 2 5 0,0 0-5 0,29 0 5 16,-8-3-5-16,-21 3 4 0,0 0-4 0,17 0 5 0,3 0-5 16,-20 0 3-16,0 0-3 0,21 3 4 0,-10-3-4 15,-11 0 2-15,0 0-2 0,12 2 3 0,-3-2-3 16,-9 0 2-16,0 0-2 0,10-2 2 0,-3-1-2 15,-7 3 0-15,0 0 0 0,0 0 1 0,15 0-1 16,-15 0 0-16,0 0 0 0,5 3 1 0,-5-3-1 16,0 0 1-16,0 0-1 0,9 0 1 0,-9 0-1 0,0 0 1 15,0 0-1-15,8 0 2 0,-8 0-2 0,0 0 1 16,0 0-1-16,11 0 1 0,-11 0-1 0,0 0 1 16,0 0-1-16,12 0 1 0,-3 0-1 0,-9 0 1 15,0 0-1-15,6 0 1 0,1 0-1 16,-7 0 1-16,0 0-1 0,7 0 1 0,1 0-1 0,-8 0 1 15,0 0-1-15,13 0 1 0,-4 0-1 0,-9 0 0 0,0 0 0 16,10 0 1-16,6 0-1 0,-16 0 1 0,0 0-1 16,16 0 1-16,0 0-1 0,-16 0 1 0,0 0-1 15,16 0 1-15,1 0-1 0,-17 0 2 0,0 0-2 0,21 0 2 16,2-3-2-16,-23 3 0 0,0 0 0 0,22-4 1 16,-3 4-1-16,-19 0 0 0,0 0 0 0,21 0 1 15,7-3-1-15,-28 3 0 0,0 0 0 0,27-2 0 16,-4-1 0-16,-23 3 0 0,0 0 0 0,28-4 0 15,-2 4 0-15,-26 0 0 0,0 0 0 0,27-3 0 16,-4 6 0-16,-23-3 0 0,0 0 0 0,26 4 1 16,3-1-1-16,-29-3 0 0,0 0 0 0,26 0 0 15,-7 0 0-15,-19 0 0 0,0 0 0 0,23-3 1 16,7 6-1-16,-30-3 0 0,0 0 0 0,32 0 1 16,0 0-1-16,-32 0 0 0,0 0 0 0,32-3 1 15,-10-1-1-15,-22 4 0 0,0 0 0 0,27-3 1 0,8 6-1 16,-35-3 1-16,0 0-1 0,32 0 1 0,-4 4-1 15,-28-4 2-15,0 0-2 0,21 0 2 0,8 0-2 16,-29 0 2-16,0 0-2 0,28 0 3 0,-5 0-3 16,-23 0 2-16,0 0-2 0,21-4 2 0,-3 1-2 15,-18 3 1-15,0 0-1 0,17-2 1 0,8 2-1 16,-25 0 1-16,0 0-1 0,25 0 1 0,-2 0-1 0,-23 0 0 16,0 0 0-16,22 0 1 0,1 0-1 0,-23 0 0 15,0 0 0-15,18 0 1 0,1 0-1 0,-19 0 0 0,0 0 0 16,23 2 0-16,4 1 0 0,-27-3 0 0,0 0 0 15,30 0 1-15,-6 0-1 0,-24 0 1 0,0 0-1 16,25-3 1-16,-2 1-1 0,-23 2 1 0,0 0-1 16,23 0 1-16,3 5-1 0,-26-5 1 0,0 0-1 15,25 0 1-15,-4 0-1 0,-21 0 0 0,0 0 0 16,23 4 1-16,4-1-1 0,-27-3 0 0,0 0 0 0,26 5 0 16,2-1 0-16,-28-4 0 0,0 0 0 0,29 0 0 15,1 0 0-15,-30 0 0 0,0 0 0 0,24 0 0 16,-3 0 0-16,-21 0 0 0,0 0 0 0,27 0 0 15,-2 3 0-15,-25-3 0 0,0 0 0 0,30 2 0 16,-4-2 0-16,-26 0 0 0,0 0 0 0,27 0 0 16,4 4 0-16,-31-4 0 0,0 0 0 0,32 0 0 15,-4 3 0-15,-28-3 0 0,0 0 0 0,21 0 0 16,4 4 0-16,-25-4 0 0,0 0 0 0,30 0 1 16,2 0-1-16,-32 0 0 0,0 0 0 0,33 0 1 0,-3 1-1 15,-30-1 1-15,0 0-1 0,25 4 1 0,2-1-1 16,-27-3 1-16,0 0-1 0,30 4 2 0,3 1-2 15,-33-5 0-15,0 0 0 0,30 3 1 0,-7 1-1 16,-23-4 0-16,0 0 0 0,18 0 1 0,1 0-1 16,-19 0 0-16,0 0 0 0,21 1 0 0,-7 3 0 15,-14-4 0-15,0 0 0 0,14 3 1 0,0-3-1 16,-14 0 0-16,0 0 0 0,16 0 1 0,0 0-1 0,-16 0 1 16,0 0-1-16,16 4 2 0,-5-4-2 15,-11 0 1-15,0 0-1 0,16 0 1 0,3 0-1 0,-19 0 1 16,0 0-1-16,19 0 1 0,-1 0-1 0,-18 0 1 15,0 0-1-15,21 0 1 0,2 0-1 0,-23 0 0 16,0 0 0-16,28 2 1 0,-1-4-1 0,-27 2 1 0,0 0-1 16,28-4 1-16,11 1-1 0,-39 3 1 0,0 0-1 15,33 0 1-15,-8-4-1 0,-25 4 1 0,0 0-1 16,23-1 1-16,2 1-1 0,-25 0 1 0,0 0-1 16,26-4 1-16,-3 1-1 0,-23 3 2 0,0 0-2 0,26-5 2 15,10 1-2-15,-36 4 3 0,0 0-3 0,33-3 3 16,1-6-3-16,-34 9 4 0,0 0-4 0,33-9 4 15,6 2-4-15,-39 7 3 0,0 0-3 0,37-5 4 16,4-2-4-16,-41 7 4 0,0 0-4 0,37-8 5 16,0 1-5-16,-37 7 4 0,0 0-4 0,33-5 4 15,-4-4-4-15,-29 9 3 0,0 0-3 0,28-7 4 16,5 2-4-16,-33 5 3 0,0 0-3 0,32-4 3 16,0 1-3-16,-32 3 2 0,0 0-2 0,26-4 3 15,4 3-3-15,-30 1 2 0,0 0-2 0,30-4 2 16,2 4-2-16,-32 0 0 0,0 0 0 0,32-3 1 0,-6-1-1 15,-26 4 0-15,0 0 0 0,27-1 0 0,3 2 0 16,-30-1 0-16,0 0 0 0,31 4 1 0,-4-1-1 16,-27-3 0-16,0 0 0 0,25 4 1 0,5-4-1 15,-30 0 1-15,0 0-1 0,31 0 1 0,-1 5-1 16,-30-5 1-16,0 0-1 0,27 7 1 0,-4-7-1 0,-23 0 0 16,0 0 0-16,21 2 1 0,0 1-1 0,-21-3 0 15,0 0 0-15,26 3 0 0,6 3 0 0,-32-6 0 16,0 0 0-16,34 7 0 0,-1-4 0 0,-33-3 0 0,0 0 0 15,35 5 0-15,1-5 0 0,-36 0-1 0,0 0 1 16,33 4 0-16,-5 1 0 0,-28-5-1 0,0 0 1 16,30 7 0-16,2-4 0 0,-32-3 0 0,0 0 0 15,30 2 0-15,-7 1 0 0,-23-3-1 0,0 0 1 16,25 4 0-16,8-1 0 0,-33-3-1 0,0 0 1 16,34 2 0-16,-2 2 0 0,-32-4-1 0,0 0 1 15,30 0-1-15,0 0 1 0,-30 0-1 0,0 0 1 0,33 3 0 16,1 1 0-16,-34-4-1 0,0 0 1 0,31 5 0 15,-4-2 0-15,-27-3 0 0,0 0 0 0,28 4 0 16,7-4 0-16,-35 0 0 0,0 0 0 0,36 0 0 16,-6-4 0-16,-30 4 0 0,0 0 0 0,28-3 0 15,0 6 0-15,-28-3 0 0,0 0 0 0,30 4 0 16,2-4 0-16,-32 0 0 0,0 0 0 0,32 0 0 16,-10 0 0-16,-22 0 1 0,0 0-1 0,27 0 1 0,6 0-1 15,-33 0 1-15,0 0-1 0,30 0 2 0,-3 0-2 16,-27 0 1-16,0 0-1 0,25-4 2 0,1 8-2 15,-26-4 1-15,0 0-1 0,26 5 2 0,-1-5-2 16,-25 0 2-16,0 0-2 0,27 3 2 0,6 1-2 16,-33-4 1-16,0 0-1 0,37 0 2 0,-5 0-2 15,-32 0 1-15,0 0-1 0,32 0 2 0,5 0-2 16,-37 0 1-16,0 0-1 0,35-4 2 0,-10 1-2 16,-25 3 2-16,0 0-2 0,28-4 2 0,9 8-2 15,-37-4 1-15,0 0-1 0,35 0 2 0,-7 3-2 16,-28-3 1-16,0 0-1 0,20 0 1 0,1 0-1 0,-21 0 1 15,0 0-1-15,23 0 1 0,5 4-1 0,-28-4 0 16,0 0 0-16,27 0 1 0,-10 1-1 0,-17-1 0 0,0 0 0 16,21 0 1-16,9 0-1 0,-30 0 0 0,0 0 0 15,30 0 1-15,-3 0-1 0,-27 0 1 0,0 0-1 16,23 0 1-16,5-1-1 0,-28 1 1 0,0 0-1 16,30 0 1-16,-2 0-1 0,-28 0 1 0,0 0-1 0,23 0 1 15,-5 0-1-15,-18 0 0 0,0 0 0 0,17-4 1 16,3 4-1-16,-20 0 0 0,0 0 0 0,21-3 1 15,-7 3-1-15,-14 0 0 0,0 0 0 0,14 0 1 16,-1 0-1-16,-13 0 0 0,0 0 0 0,8-5 0 16,1 5 0-16,-9 0 0 0,0 0 0 0,9 0 0 15,0 0 0-15,-9 0 0 0,0 0 0 0,10 0 1 16,-1 0-1-16,-9 0 0 0,0 0 0 0,9 0 1 16,2-4-1-16,-11 4 0 0,0 0 0 0,10-3 1 15,1 3-1-15,-11 0 0 0,0 0 0 0,10 0 1 16,1 0-1-16,-11 0 0 0,0 0 0 0,11 0 1 15,3-4-1-15,-14 4 1 0,0 0-1 0,14-1 2 0,-2-3-2 16,-12 4 1-16,0 0-1 0,12-3 2 0,3-3-2 16,-15 6 1-16,0 0-1 0,15 0 1 0,3 0-1 15,-18 0 2-15,0 0-2 0,16 0 2 0,-2 0-2 16,-14 0 1-16,0 0-1 0,14 0 1 0,9 0-1 16,-23 0 1-16,0 0-1 0,21 0 2 0,-5 0-2 15,-16 0 0-15,0 0 0 0,13 0 1 0,-5-3-1 16,-8 3 0-16,0 0 0 0,9-4 0 0,0 4 0 0,-9 0 0 15,0 0 0-15,9 0 0 0,-4 0 0 0,-5 0 0 16,0 0 0-16,0 0 0 0,11 0 0 0,-11 0-1 0,0 0 1 16,7 0 0-16,2 0 0 0,-9 0 0 0,0 0 0 15,5 0 0-15,2 0 0 0,-7 0 0 0,0 0 0 16,0 0 0-16,9 4 0 0,-9-4 0 0,0 0 0 16,0 0 1-16,0 0-1 0,0 0 1 0,0 0-1 15,0 0 1-15,0 0-1 0,0 0 2 0,0 0-2 16,0 0 3-16,7 0-3 0,-7 0 3 0,0 0-3 0,0 0 4 15,0 0-4-15,0 0 3 0,0 0-3 0,0 0 4 16,0 0-4-16,0 0 4 0,0 0-4 0,0 0 4 16,0 0-4-16,0 0 3 0,0 0-3 0,0 0 4 15,0 0-4-15,0 0 4 0,0 0-4 0,0 0 4 16,0 0-4-16,0 0 4 0,0 0-4 0,0 0 4 16,0 0-4-16,0 0 4 0,0 0-4 0,0 0 4 15,0 0-4-15,0 0 4 0,0 0-4 0,0 0 4 16,0 0-4-16,0 0 3 0,0 0-3 0,0 0 4 0,0 0-4 15,0 0 2-15,0 0-2 0,0 0 2 0,0 0-2 16,0 0 1-16,0 0-1 0,0 0 2 0,0 0-2 16,0 0 1-16,0 0-1 0,0 0 2 0,0 0-2 15,0 0 1-15,0 0-1 0,0 0 1 0,0 0-1 16,0 0 1-16,0 0-1 0,0 0 1 0,7 0-1 16,-7 0 1-16,0 0-1 0,0 0 1 0,0 0-1 15,0 0 0-15,0 0 0 0,0 0 1 0,7 0-1 0,-7 0 0 16,0 0 0-16,0 0 0 0,0 0 0 15,0 0 0-15,0 0 0 0,0 0 0 0,0 0 0 16,0 0 0-16,0 0 0 0,0 0 0 0,0 0 0 0,0 0 0 16,0 0 0-16,0 0 0 0,7 0 0 0,-7 0 0 0,0 0 0 15,0 0 0-15,0 0 0 0,0 0 0 0,0 0 0 16,0 0 0-16,0 0 0 0,0 0 0 0,0 0 0 16,0 0 0-16,0 0 0 0,0 0 0 0,0 0 0 15,0 0 0-15,0 0 0 0,0 0 0 0,0 0 0 0,0 0 0 16,0 0 0-16,0 0 0 0,0 0 0 0,0 0 0 15,9 0 0-15,-9 0 0 0,0 0 0 0,0 0 1 16,0 0-1-16,0 0 0 0,0 0 0 0,0 0 1 16,0 0-1-16,0 0 1 0,0 0-1 0,0 0 1 15,0 0-1-15,0 0 2 0,0 0-2 0,0 0 2 16,0 0-2-16,0 0 2 0,0 0-2 0,0 0 2 16,0 0-2-16,0 0 2 0,0 0-2 0,0 0 3 15,0 0-3-15,0 0 2 0,0 0-2 0,0 0 3 16,0 0-3-16,0 0 2 0,0 0-2 0,0 0 2 15,0 0-2-15,0 0 1 0,0 0-1 0,0 0 1 16,0 0-1-16,0 0 0 0,0 0 0 0,-7-21 0 0,-13-31 0 16,1 0-1501-16</inkml:trace>
  <inkml:trace contextRef="#ctx0" brushRef="#br0" timeOffset="11466.09">21146 6233 102 0,'0'0'0'0,"0"0"0"0,0 0 0 15,0 0 0-15,0 0 0 0,0 0 0 0,0 0 0 16,0 0 7-16,0 0-7 0,0 0 7 0,0 0-7 16,0 0 38-16,0 0-38 0,0 0 38 0,0 0-38 15,0 0 56-15,0 0-56 0,0 0 56 0,0 0-56 0,0 0 46 16,0 0-46-16,0 0 46 0,0 0-46 0,0 0 38 16,0 0-38-16,19 0 38 0,-19 0-38 0,0 0 34 15,0 0-34-15,0 0 35 0,9 0-35 0,-9 0 30 0,0 0-30 16,19 0 30-16,15 0-30 0,-34 0 36 15,0 0-36-15,37 0 36 0,-2 0-36 0,-35 0 34 0,0 0-34 16,41 4 35-16,3 1-35 0,-44-5 40 0,0 0-40 16,42 7 40-16,-10-2-40 0,-32-5 40 0,0 0-40 0,33 7 41 15,10 2-41-15,-43-9 37 0,0 0-37 0,44 12 37 16,0-7-37-16,-44-5 29 0,0 0-29 0,46 4 30 16,8-1-30-16,-54-3 22 0,0 0-22 0,58 4 23 15,1-3-23-15,-59-1 19 0,0 0-19 0,61 4 20 16,-6-1-20-16,-55-3 16 0,0 0-16 0,53 4 16 15,-2-4-16-15,-51 0 13 0,0 0-13 0,50 0 14 16,1-4-14-16,-51 4 13 0,0 0-13 0,53 0 14 16,5 4-14-16,-58-4 12 0,0 0-12 0,53 5 13 15,-6-2-13-15,-47-3 9 0,0 0-9 0,48 4 10 16,-2-3-10-16,-46-1 7 0,0 0-7 0,40 4 8 0,-1-1-8 16,-39-3 7-16,0 0-7 0,43 4 7 0,2-2-7 15,-45-2 6-15,0 0-6 0,43 0 6 0,-15 0-6 16,-28 0 5-16,0 0-5 0,28 0 5 0,11-2-5 15,-39 2 6-15,0 0-6 0,34-4 6 0,-12 1-6 16,-22 3 6-16,0 0-6 0,16-4 7 0,2 4-7 16,-18 0 8-16,0 0-8 0,21 0 9 0,0 0-9 15,-21 0 10-15,0 0-10 0,25 0 10 0,5-1-10 16,-30 1 7-16,0 0-7 0,28-4 8 0,-1 1-8 0,-27 3 6 16,0 0-6-16,28-4 6 0,5 3-6 0,-33 1 4 15,0 0-4-15,34-4 5 0,-6 1-5 16,-28 3 5-16,0 0-5 0,27-5 5 0,10 1-5 0,-37 4 6 15,0 0-6-15,35-9 7 0,-12 6-7 0,-23 3 8 0,0 0-8 16,23 0 8-16,5 0-8 0,-28 0 8 0,0 0-8 16,30 0 9-16,-4 0-9 0,-26 0 9 0,0 0-9 15,27 0 9-15,-4 0-9 0,-23 0 10 0,0 0-10 0,32 0 11 16,12 3-11-16,-44-3 11 0,0 0-11 0,47 0 12 16,3-3-12-16,-50 3 11 0,0 0-11 0,47 0 11 15,-3 3-11-15,-44-3 6 0,0 0-6 0,43 2 7 16,6-2-7-16,-49 0 4 0,0 0-4 0,41 4 4 15,-8-1-4-15,-33-3 3 0,0 0-3 0,39 0 3 16,10 0-3-16,-49 0 1 0,0 0-1 0,46 0 2 16,-2 4-2-16,-44-4 1 0,0 0-1 0,43 0 1 15,1 1-1-15,-44-1 1 0,0 0-1 0,40 4 1 16,-13-4-1-16,-27 0 1 0,0 0-1 0,28 0 1 16,6 0-1-16,-34 0 1 0,0 0-1 0,35 0 1 15,-5 0-1-15,-30 0 0 0,0 0 0 0,26 0 1 0,8 0-1 16,-34 0 1-16,0 0-1 0,32-5 1 0,-8-2-1 15,-24 7 2-15,0 0-2 0,23-4 2 0,4-1-2 16,-27 5 5-16,0 0-5 0,23-4 6 0,-6 1-6 16,-17 3 8-16,0 0-8 0,20-2 8 0,3 2-8 15,-23 0 9-15,0 0-9 0,22-3 9 0,-7 3-9 16,-15 0 7-16,0 0-7 0,12-4 8 0,0 4-8 0,-12 0 7 16,0 0-7-16,18 0 8 0,1 0-8 0,-19 0 5 15,0 0-5-15,23-5 5 0,0 2-5 0,-23 3 2 16,0 0-2-16,21-4 3 0,-1 1-3 0,-20 3 1 0,0 0-1 15,21-2 1-15,7-1-1 0,-28 3 0 0,0 0 0 16,30-4 1-16,-2-1-1 0,-28 5 0 0,0 0 0 16,30 0 0-16,6-4 0 0,-36 4 0 0,0 0 0 15,31 0 0-15,-6 0 0 0,-25 0 0 0,0 0 0 16,25 4 0-16,5-4 0 0,-30 0-1 0,0 0 1 0,23 2 0 16,-6 1 0-16,-17-3 0 0,0 0 0 0,20 4 0 15,8 1 0-15,-28-5 0 0,0 0 0 0,26 7 0 16,-8-7 0-16,-18 0-1 0,0 0 1 0,18 3 0 15,5-1 0-15,-23-2 0 0,0 0 0 0,28 0 0 16,9-2 0-16,-37 2 0 0,0 0 0 0,35 0 1 16,-5 5-1-16,-30-5 1 0,0 0-1 0,27 4 1 15,-4-1-1-15,-23-3 0 0,0 0 0 0,26 0 1 16,8 0-1-16,-34 0 0 0,0 0 0 0,33 2 1 0,-3 1-1 16,-30-3 0-16,0 0 0 0,28 4 0 0,0-1 0 15,-28-3 0-15,0 0 0 0,29 2 0 0,-3-2 0 16,-26 0 0-16,0 0 0 0,30 4 0 0,9-1 0 15,-39-3-1-15,0 0 1 0,37 4 0 0,-9 1 0 16,-28-5-1-16,0 0 1 0,34 0-1 0,13 0 1 16,-47 0-1-16,0 0 1 0,51 0-1 0,-5 0 1 15,-46 0-1-15,0 0 1 0,46 0-1 0,7-4 1 16,-53 4-1-16,0 0 1 0,50-1-1 0,-8 1 1 0,-42 0-1 16,0 0 1-16,42 0 0 0,8 0 0 0,-50 0-1 15,0 0 1-15,45 0 0 0,-8 1 0 0,-37-1-1 16,0 0 1-16,36 4-1 0,-1-4 1 0,-35 0-3 15,0 0 3-15,34 0-2 0,-8 0 2 0,-26 0-4 16,0 0 4-16,30 3-3 0,16-3 3 0,-46 0-6 0,0 0 6 16,42 4-5-16,-19-4 5 0,-23 0-5 0,0 0 5 15,28 1-5-15,15 3 5 0,-43-4-6 0,0 0 6 16,40 3-5-16,-13 1 5 0,-27-4-5 0,0 0 5 0,26 1-5 16,11 3 5-16,-37-4-7 0,0 0 7 0,35 3-6 15,-8 1 6-15,-27-4-7 0,0 0 7 0,28 5-7 16,6-1 7-16,-34-4-6 0,0 0 6 0,33 5-6 15,-5 2 6-15,-28-7-4 0,0 0 4 0,27 3-4 16,-2 2 4-16,-25-5-4 0,0 0 4 0,26 5-4 16,4 2 4-16,-30-7-4 0,0 0 4 0,34 4-3 15,4-4 3-15,-38 0-4 0,0 0 4 0,41 3-4 16,-4 6 4-16,-37-9-3 0,0 0 3 0,33 3-2 16,-3-1 2-16,-30-2-1 0,0 0 1 0,29 0-1 15,-1 0 1-15,-28 0 0 0,0 0 0 0,30 4 0 16,-2 1 0-16,-28-5 0 0,0 0 0 0,27 7 0 0,-1-7 0 15,-26 0 0-15,0 0 0 0,30 0 0 0,11 0 0 16,-41 0 0-16,0 0 0 0,44 0 0 0,-2 0 0 16,-42 0 0-16,0 0 0 0,41-5 0 0,-4 1 0 15,-37 4 0-15,0 0 0 0,31 0 0 0,-8 0 0 16,-23 0 0-16,0 0 0 0,20 2 0 0,-3 0 0 0,-17-2 0 16,0 0 0-16,16 0 0 0,-3 0 0 0,-13 0-1 15,0 0 1-15,8 0-1 0,-8 0 1 0,0 0-2 16,0 0 2-16,11 0-2 0,-2 0 2 0,-9 0-4 0,0 0 4 15,9 0-3-15,-1 0 3 0,-8 0-3 0,0 0 3 16,7 0-2-16,-7 0 2 0,0 0-1 0,0 0 1 16,0 0-1-16,0 0 1 0,0 0-1 0,0 0 1 15,11-2 0-15,-2-3 0 0,-9 5 0 0,0 0 0 16,10-9 0-16,1-3 0 0,-11 12 0 0,0 0 0 16,11-9 1-16,-4 2-1 0,-7 7 1 0,0 0-1 15,0 0 1-15,7-7-1 0,-7 7 1 0,0 0-1 16,0 0 2-16,10-10-2 0,-10 10 2 0,0 0-2 0,6-7 3 15,-6 7-3-15,0 0 2 0,0 0-2 0,7-5 3 16,-2-2-3-16,-5 7 1 0,0 0-1 0,12-12 2 16,8 0-2-16,-20 12 1 0,0 0-1 0,23-18 1 15,0 3-1-15,-23 15 0 0,0 0 0 0,24-12 0 16,1-4 0-16,-25 16 0 0,0 0 0 0,25-12 0 16,-2 0 0-16,-23 12 0 0,0 0 0 0,21-16 0 15,0 2 0-15,-21 14 0 0,0 0 0 0,21-12 0 0,-3-3 0 16,-18 15 0-16,0 0 0 0,14-9 0 0,-14 9 0 15,0 0 0-15,0 0 0 0,9-10 1 0,-2 8-1 16,-7 2 0-16,0 0 0 0,12 0 0 0,6-3 0 16,-18 3 0-16,0 0 0 0,19 0 0 0,2 3 0 15,-21-3 0-15,0 0 0 0,21 0 0 0,1 0 0 16,-22 0-1-16,0 0 1 0,17 2 0 0,-6 1 0 16,-11-3-2-16,0 0 2 0,9 4-2 0,1-1 2 0,-10-3-3 15,0 0 3-15,16 12-3 0,9 0 3 16,-25-12-6-16,0 0 6 0,24 14-5 0,-1-2 5 0,-23-12-8 15,0 0 8-15,18 12-7 0,-2 1 7 0,-16-13-13 16,0 0 13-16,16 10-13 0,0-5 13 0,-16-5-13 0,0 0 13 16,17 7-13-16,3 2 13 0,-20-9-11 0,0 0 11 15,21 12-10-15,0-4 10 0,-21-8-6 0,0 0 6 16,21 7-5-16,0-1 5 0,-21-6-3 0,0 0 3 16,23 8-2-16,0 4 2 0,-23-12-1 0,0 0 1 0,20 12 0 15,-4-1 0-15,-16-11-1 0,0 0 1 0,12 5-1 16,-2-1 1-16,-10-4-2 0,0 0 2 0,13 3-1 15,4 2 1-15,-17-5-2 0,0 0 2 0,18 7-1 16,-2-2 1-16,-16-5-3 0,0 0 3 0,14 4-2 16,-2-4 2-16,-12 0-2 0,0 0 2 0,11 0-1 15,-2 1 1-15,-9-1-1 0,0 0 1 0,10 0-1 16,1 0 1-16,-11 0-1 0,0 0 1 0,9 0 0 16,-9 0 0-16,0 0 0 0,0 0 0 0,10 0 0 15,-3 0 0-15,-7 0 0 0,0 0 0 0,7 0 0 16,1 0 0-16,-8 0 0 0,0 0 0 0,0 0 0 15,8 0 0-15,-8 0 0 0,0 0 0 0,0 0 0 0,0 0 0 16,0 0 0-16,0 0 0 0,0 0 0 0,0 0 0 16,0 0 0-16,0 0 0 0,7 0 1 0,-7 0-1 15,0 0 1-15,0 0-1 0,9-1 1 0,-2-3-1 16,-7 4 1-16,0 0-1 0,7-5 1 0,-1-2-1 16,-6 7 1-16,0 0-1 0,7-5 2 0,-7 5-2 15,0 0 1-15,0 0-1 0,10-3 1 0,-10 3-1 0,0 0 1 16,0 0-1-16,11-4 2 0,-11 4-2 0,0 0 1 15,0 0-1-15,10-9 1 0,-10 9-1 0,0 0 2 16,0 0-2-16,9-7 3 0,-9 7-3 0,0 0 3 0,0 0-3 16,0 0 4-16,7-5-4 0,-7 5 3 0,0 0-3 15,0 0 3-15,7-3-3 0,-7 3 3 0,0 0-3 16,0 0 3-16,7-9-3 0,-7 9 2 0,0 0-2 16,0 0 3-16,0 0-3 0,0 0 1 0,0 0-1 0,7-3 2 15,-7 3-2-15,0 0 0 0,0 0 0 16,0 0 0-16,0 0 0 0,0 0-1 0,0 0 1 0,0 0 0 15,0 0 0-15,0 0-3 0,0 0 3 0,0 0-2 16,0 0 2-16,0 0-4 0,0 0 4 0,0 0-4 16,0 0 4-16,0 0-5 0,0 0 5 0,0 0-5 15,0 0 5-15,0 0-7 0,0 0 7 0,0 0-7 16,0 0 7-16,0 0-9 0,0 0 9 0,0 0-9 16,0 0 9-16,0 0-977 0</inkml:trace>
  <inkml:trace contextRef="#ctx0" brushRef="#br0" timeOffset="20416.97">15272 6815 180 0,'0'0'0'0,"0"0"0"0,0 0 0 15,0 0 8-15,0 0-8 0,0 0 9 0,0 0-9 16,0 0 19-16,0 0-19 0,0 0 20 0,0 0-20 16,0 0 30-16,0 0-30 0,0 0 31 0,0 0-31 15,0 0 33-15,0 0-33 0,0 0 33 0,0 0-33 16,0 0 25-16,0 0-25 0,0 0 25 0,0 0-25 15,0 0 21-15,0 0-21 0,0 0 22 0,0 0-22 16,0 0 24-16,0 0-24 0,0 0 24 0,0 0-24 0,0 0 29 16,0 0-29-16,0 0 29 0,0 0-29 0,0 0 30 15,0 0-30-15,0 0 31 0,0 0-31 0,0 0 37 16,0 0-37-16,0 0 38 0,0 0-38 0,0 0 36 16,0 0-36-16,0 0 37 0,0 0-37 0,0 0 34 0,0 0-34 15,0 0 35-15,0 0-35 0,0 0 33 0,0 0-33 16,23 0 34-16,-13-4-34 0,-10 4 33 0,0 0-33 15,18-3 33-15,8 0-33 0,-26 3 29 0,0 0-29 16,30-2 30-16,-1-5-30 0,-29 7 25 0,0 0-25 0,26-5 25 16,8-2-25-16,-34 7 22 0,0 0-22 0,35-5 22 15,5-4-22-15,-40 9 22 0,0 0-22 0,36-7 22 16,1-2-22-16,-37 9 22 0,0 0-22 0,40-8 23 16,-3 1-23-16,-37 7 20 0,0 0-20 0,39-5 21 15,0 1-21-15,-39 4 26 0,0 0-26 0,41-7 26 16,-3 2-26-16,-38 5 26 0,0 0-26 0,41-3 26 15,-4-3-26-15,-37 6 25 0,0 0-25 0,40-3 26 16,-1 3-26-16,-39 0 25 0,0 0-25 0,41-4 26 0,-1 4-26 16,-40 0 24-16,0 0-24 0,39-3 25 0,0 1-25 15,-39 2 22-15,0 0-22 0,35 0 22 0,6 0-22 16,-41 0 16-16,0 0-16 0,37 0 16 0,-2 0-16 16,-35 0 11-16,0 0-11 0,34 0 12 0,1 0-12 15,-35 0 8-15,0 0-8 0,37 0 9 0,4 0-9 16,-41 0 6-16,0 0-6 0,38 2 7 0,-1 1-7 15,-37-3 6-15,0 0-6 0,27 0 7 0,-1 4-7 0,-26-4 5 16,0 0-5-16,25 0 6 0,2 2-6 0,-27-2 4 16,0 0-4-16,31 1 5 0,-3-2-5 0,-28 1 3 15,0 0-3-15,27-2 4 0,-9 4-4 0,-18-2 3 0,0 0-3 16,19 1 3-16,11 1-3 0,-30-2 2 0,0 0-2 16,23 4 3-16,-4-4-3 0,-19 0 2 0,0 0-2 15,18 0 3-15,0 3-3 0,-18-3 2 0,0 0-2 16,21 0 2-16,5 0-2 0,-26 0 1 0,0 0-1 15,28 0 1-15,-6 2-1 0,-22-2 0 0,0 0 0 16,21 3 1-16,2 1-1 0,-23-4 0 0,0 0 0 0,24 3 0 16,3 1 0-16,-27-4 0 0,0 0 0 0,28 5 1 15,4-2-1-15,-32-3 0 0,0 0 0 0,30 4 0 16,-5 1 0-16,-25-5 0 0,0 0 0 0,26 0 1 16,6 3-1-16,-32-3 0 0,0 0 0 0,31 2 1 15,-2 0-1-15,-29-2 0 0,0 0 0 0,30 0 0 16,5 2 0-16,-35-2 0 0,0 0 0 0,39 3 0 15,0 0 0-15,-39-3 0 0,0 0 0 0,37 2 1 16,-2 2-1-16,-35-4 1 0,0 0-1 0,32 3 1 16,-2 1-1-16,-30-4 1 0,0 0-1 0,28 3 1 15,4 2-1-15,-32-5 1 0,0 0-1 0,31 4 1 0,1-4-1 16,-32 0 1-16,0 0-1 0,32 1 1 0,-4 6-1 16,-28-7 0-16,0 0 0 0,30 4 1 0,2 1-1 15,-32-5 0-15,0 0 0 0,32 3 1 0,-11-3-1 16,-21 0 0-16,0 0 0 0,24 4 1 0,5-1-1 15,-29-3 0-15,0 0 0 0,26 6 0 0,-5-3 0 16,-21-3 0-16,0 0 0 0,18 0 1 0,7 4-1 0,-25-4 1 16,0 0-1-16,26 5 1 0,1-5-1 0,-27 0 2 15,0 0-2-15,26 0 2 0,2 0-2 0,-28 0 2 16,0 0-2-16,27 3 2 0,-1-3-2 0,-26 0 0 0,0 0 0 16,23 2 1-16,-5 0-1 0,-18-2 0 15,0 0 0-15,23 0 1 0,5-4-1 0,-28 4 1 0,0 0-1 16,26 0 2-16,-8-3-2 0,-18 3 2 0,0 0-2 15,14 0 2-15,9 3-2 0,-23-3 4 0,0 0-4 16,23 2 4-16,-2-4-4 0,-21 2 3 0,0 0-3 0,19-3 3 16,-3 3-3-16,-16 0 2 0,0 0-2 0,20 0 2 15,1 0-2-15,-21 0 1 0,0 0-1 0,25 0 2 16,-1 0-2-16,-24 0 1 0,0 0-1 0,25 0 1 16,1-4-1-16,-26 4 0 0,0 0 0 0,27-3 1 15,-1 1-1-15,-26 2 1 0,0 0-1 0,25 0 1 16,-7 0-1-16,-18 0 1 0,0 0-1 0,23 0 2 15,8 2-2-15,-31-2 1 0,0 0-1 0,30 3 1 16,-12 1-1-16,-18-4 0 0,0 0 0 0,14 0 1 16,4 0-1-16,-18 0 0 0,0 0 0 0,21 0 1 15,4 3-1-15,-25-3 0 0,0 0 0 0,17 2 0 16,-3-2 0-16,-14 0 0 0,0 0 0 0,14 2 0 0,8 3 0 16,-22-5-1-16,0 0 1 0,17 3 0 0,-3-3 0 15,-14 0-1-15,0 0 1 0,15 2 0 0,-5 1 0 16,-10-3-1-16,0 0 1 0,16 4 0 0,2-8 0 15,-18 4-1-15,0 0 1 0,15-1 0 0,0 2 0 16,-15-1 0-16,0 0 0 0,14 4 0 0,2-4 0 16,-16 0 0-16,0 0 0 0,12 0 0 0,2 0 0 0,-14 0 1 15,0 0-1-15,14 0 1 0,-1 0-1 0,-13 0 0 16,0 0 0-16,14 0 1 0,3 0-1 0,-17 0 2 16,0 0-2-16,21 0 2 0,-1-5-2 0,-20 5 2 15,0 0-2-15,21-4 3 0,-2 1-3 0,-19 3 4 0,0 0-4 16,20 0 5-16,3-4-5 0,-23 4 3 0,0 0-3 15,21-1 4-15,-5-1-4 0,-16 2 2 0,0 0-2 16,17-2 2-16,3-1-2 0,-20 3 1 0,0 0-1 0,21-7 1 16,-2 5-1-16,-19 2 1 0,0 0-1 0,20-3 1 15,3-1-1-15,-23 4 0 0,0 0 0 0,23-3 1 16,-4 1-1-16,-19 2 0 0,0 0 0 0,23-4 1 16,2-1-1-16,-25 5 0 0,0 0 0 0,21-3 1 15,-5-1-1-15,-16 4 0 0,0 0 0 0,9 0 1 16,-4 0-1-16,-5 0 0 0,0 0 0 0,0 0 1 15,0 0-1-15,0 0 0 0,0 0 0 0,9 0 1 16,-9 0-1-16,0 0 0 0,0 0 0 0,0 0 1 16,8 0-1-16,-8 0 0 0,0 0 0 0,0 0 1 0,0 0-1 15,0 0 0-15,0 0 0 0,0 0 1 0,0 0-1 16,0 0 0-16,0 0 0 0,0 0 0 0,0 0 0 16,0 0 0-16,0 0 0 0,0 0 0 0,0 0 0 15,0 0-2-15,0 0 2 0,0 0-2 0,0 0 2 16,0 0-5-16,0 0 5 0,-14 0-4 0,6 0 4 15,8 0-11-15,0 0 11 0,-9 0-11 0,0 0 11 16,9 0-16-16,0 0 16 0,-20 0-16 0,-6 0 16 0,26 0-16 16,0 0 16-16,-25 0-15 0,6 0 15 0,19 0-16 15,0 0 16-15,-18 0-16 0,-5-3 16 0,23 3-12 16,0 0 12-16,-28-2-12 0,-5 0 12 0,33 2-11 16,0 0 11-16,-37-1-10 0,-6 1 10 0,43 0-9 15,0 0 9-15,-46-4-8 0,-3 4 8 0,49 0-7 16,0 0 7-16,-55 4-6 0,-5-4 6 0,60 0-5 0,0 0 5 15,-58-4-5-15,5-3 5 0,53 7-6 0,0 0 6 16,-49-5-5-16,-1 0 5 0,50 5-5 0,0 0 5 16,-47-4-4-16,1 1 4 0,46 3-4 0,0 0 4 0,-41-9-4 15,6 2 4-15,35 7-3 0,0 0 3 0,-25-1-3 16,13-1 3-16,12 2-5 0,0 0 5 0,-5-2-4 16,5 2 4-16,0 0-7 0,0 0 7 0,0 0-6 15,-9-3 6-15,9 3-6 0,0 0 6 0,0 0-6 16,0 0 6-16,0 0-6 0,0 0 6 0,0 0-5 15,18 0 5-15,-18 0-6 0,0 0 6 0,28 3-5 16,11 6 5-16,-39-9-4 0,0 0 4 0,42 5-3 16,2 2 3-16,-44-7-2 0,0 0 2 0,46 3-1 15,5-3 1-15,-51 0 0 0,0 0 0 0,57 2 0 0,-1 2 0 16,-56-4 0-16,0 0 0 0,56 3 0 0,-4 1 0 16,-52-4 1-16,0 0-1 0,38 0 2 15,-15 3-2-15,-23-3 2 0,0 0-2 0,13 2 2 0,-6-2-2 16,-7 0 1-16,0 0-1 0,0 0 2 0,7 3-2 15,-7-3 0-15,0 0 0 0,0 0 0 0,0 0 0 16,0 0 0-16,0 0 0 0,-23-8 0 0,-20-8 0 16,1 4-1071-16</inkml:trace>
  <inkml:trace contextRef="#ctx0" brushRef="#br0" timeOffset="25267.51">4468 7381 102 0,'0'0'0'0,"0"0"0"0,0 0 0 0,0 0 11 0,0 0-11 16,23 12 11-16,-14-9-11 0,-9-3 43 0,0 0-43 16,12 2 43-16,2 2-43 0,-14-4 72 15,0 0-72-15,14 3 72 0,4 1-72 0,-18-4 77 0,0 0-77 16,21 5 77-16,-2 2-77 0,-19-7 55 0,0 0-55 15,22 5 56-15,1-2-56 0,-23-3 42 0,0 0-42 16,22 0 42-16,5 0-42 0,-27 0 37 0,0 0-37 0,32 0 37 16,5 4-37-16,-37-4 36 0,0 0-36 0,40 0 37 15,1 0-37-15,-41 0 34 0,0 0-34 0,44 0 35 16,2-4-35-16,-46 4 31 0,0 0-31 0,46 0 31 16,0-3-31-16,-46 3 25 0,0 0-25 0,47-4 26 15,4 3-26-15,-51 1 22 0,0 0-22 0,50-4 23 16,3-1-23-16,-53 5 20 0,0 0-20 0,54-3 20 15,5-1-20-15,-59 4 16 0,0 0-16 0,60-9 17 16,-1 2-17-16,-59 7 16 0,0 0-16 0,62-5 16 0,-4 2-16 16,-58 3 19-16,0 0-19 0,55-5 20 0,0 3-20 15,-55 2 21-15,0 0-21 0,58 0 22 0,-7 0-22 16,-51 0 20-16,0 0-20 0,50 0 20 0,-3 0-20 16,-47 0 21-16,0 0-21 0,50 0 22 0,4 0-22 15,-54 0 20-15,0 0-20 0,55 0 20 0,3 0-20 16,-58 0 18-16,0 0-18 0,58 0 19 0,-10-2-19 15,-48 2 18-15,0 0-18 0,49-3 18 0,-1 3-18 16,-48 0 17-16,0 0-17 0,46 0 17 0,0 3-17 0,-46-3 14 16,0 0-14-16,46 0 15 0,1 0-15 0,-47 0 13 15,0 0-13-15,50 0 13 0,1 2-13 0,-51-2 11 16,0 0-11-16,53 0 12 0,-2 0-12 0,-51 0 9 0,0 0-9 16,44 0 9-16,-2 0-9 0,-42 0 10 0,0 0-10 15,44 2 10-15,0-1-10 0,-44-1 9 0,0 0-9 16,43 4 10-16,1-4-10 0,-44 0 9 0,0 0-9 0,40 3 10 15,6-3-10-15,-46 0 9 0,0 0-9 0,46 2 9 16,2-4-9-16,-48 2 8 0,0 0-8 0,46-3 9 16,-1-1-9-16,-45 4 10 0,0 0-10 0,41-3 10 15,3 1-10-15,-44 2 8 0,0 0-8 0,50-3 9 16,-3 3-9-16,-47 0 8 0,0 0-8 0,48 0 8 16,-6 3-8-16,-42-3 11 0,0 0-11 0,41 0 11 15,3 0-11-15,-44 0 12 0,0 0-12 0,44 0 13 16,-4 2-13-16,-40-2 12 0,0 0-12 0,37 0 12 15,1 0-12-15,-38 0 13 0,0 0-13 0,40 0 13 16,4 0-13-16,-44 0 12 0,0 0-12 0,46 0 12 16,0-2-12-16,-46 2 9 0,0 0-9 0,48-3 10 0,-1 3-10 15,-47 0 8-15,0 0-8 0,48 0 9 0,-8 0-9 16,-40 0 7-16,0 0-7 0,41 0 7 0,1 3-7 16,-42-3 7-16,0 0-7 0,44 0 7 0,-3 0-7 15,-41 0 5-15,0 0-5 0,44-3 6 0,2 3-6 16,-46 0 5-16,0 0-5 0,42 0 5 0,-3 0-5 15,-39 0 4-15,0 0-4 0,41 0 4 0,-1 0-4 16,-40 0 3-16,0 0-3 0,41 0 4 0,-4 0-4 0,-37 0 2 16,0 0-2-16,40 0 3 0,4-4-3 0,-44 4 2 15,0 0-2-15,48-3 3 0,5 1-3 0,-53 2 2 0,0 0-2 16,49 0 2-16,-8 4-2 0,-41-4 2 16,0 0-2-16,44 1 2 0,2-1-2 0,-46 0 1 15,0 0-1-15,49 0 2 0,-3-1-2 0,-46 1 3 16,0 0-3-16,50-4 3 0,-1-6-3 0,-49 10 3 0,0 0-3 15,49-9 4-15,-6 4-4 0,-43 5 4 0,0 0-4 16,38 0 5-16,-4-4-5 0,-34 4 4 0,0 0-4 0,30 0 4 16,2-5-4-16,-32 5 3 0,0 0-3 0,23-7 4 15,0-1-4-15,-23 8 4 0,0 0-4 0,17-11 4 16,1 10-4-16,-18 1 2 0,0 0-2 0,14 0 3 16,-5 0-3-16,-9 0 1 0,0 0-1 0,0 0 2 15,9 0-2-15,-9 0 1 0,0 0-1 0,0 0 1 16,0 0-1-16,0 0 0 0,0 0 0 0,1 8 0 15,-2-1 0-15,-3 2-1465 0</inkml:trace>
  <inkml:trace contextRef="#ctx0" brushRef="#br0" timeOffset="34663.44">15545 6614 113 0,'0'0'0'0,"0"0"0"0,0 0 0 0,0 0-25 16</inkml:trace>
  <inkml:trace contextRef="#ctx0" brushRef="#br0" timeOffset="36467.73">15651 6706 337 0,'0'0'0'0,"0"0"0"16,28 5 0-16,-28-5 0 0,0 0 0 0,32 4 0 15,9-4 0-15,-41 0 0 0,0 0 0 0,47 0 1 16,4 3-1-16,-51-3 2 0,0 0-2 0,51 2 3 16,-1-2-3-16,-50 0 3 0,0 0-3 0,46 1 3 15,-4 5-3-15,-42-6 0 0,0 0 0 0,46 8 1 16,-4 4-1-16,-42-12 0 0,0 0 0 0,43 13 0 15,-5-3 0-15,-38-10-1 0,0 0 1 0,44 9-1 16,8-4 1-16,-52-5-3 0,0 0 3 0,58 7-3 0,4-4 3 16,-62-3-2-16,0 0 2 0,58 5-1 0,-11 1 1 15,-47-6-1-15,0 0 1 0,43 6 0 0,-4-6 0 16,-39 0 0-16,0 0 0 0,38 4 0 0,3 5 0 16,-41-9 1-16,0 0-1 0,40 7 1 0,6 1-1 15,-46-8 5-15,0 0-5 0,50 9 6 0,4-6-6 0,-54-3 9 16,0 0-9-16,55 4 9 0,-2 6-9 0,-53-10 13 15,0 0-13-15,49 11 14 0,-1-11-14 0,-48 0 19 16,0 0-19-16,51 0 20 0,4 1-20 0,-55-1 24 16,0 0-24-16,55 4 24 0,-3-1-24 0,-52-3 24 0,0 0-24 15,52 0 25-15,-3 0-25 0,-49 0 12 0,0 0-12 16,51 0 13-16,2 0-13 0,-53 0 7 0,0 0-7 16,49 0 8-16,-3 4-8 0,-46-4 6 0,0 0-6 15,53 1 7-15,5-1-7 0,-58 0 5 0,0 0-5 16,60 0 5-16,-1 2-5 0,-59-2 2 0,0 0-2 0,54 0 3 15,-3 0-3-15,-51 0 3 0,0 0-3 0,50 0 4 16,-4 0-4-16,-46 0 7 0,0 0-7 0,44 2 7 16,0 1-7-16,-44-3 10 0,0 0-10 0,40 0 10 15,6 4-10-15,-46-4 12 0,0 0-12 0,50-4 12 16,4-1-12-16,-54 5 17 0,0 0-17 0,55-3 18 16,-6-1-18-16,-49 4 20 0,0 0-20 0,48-5 20 15,-2-7-20-15,-46 12 21 0,0 0-21 0,44-11 22 16,0 6-22-16,-44 5 20 0,0 0-20 0,41-7 21 15,-10 2-21-15,-31 5 19 0,0 0-19 0,34 0 20 0,1-3-20 16,-35 3 12-16,0 0-12 0,37-4 13 0,-3-1-13 16,-34 5 9-16,0 0-9 0,39-12 9 0,-2 0-9 15,-37 12 5-15,0 0-5 0,35-12 6 0,-12 0-6 16,-23 12 5-16,0 0-5 0,26-13 6 0,8-7-6 16,-34 20 4-16,0 0-4 0,30-19 5 0,-11 7-5 15,-19 12 4-15,0 0-4 0,21-13 5 0,4 1-5 16,-25 12 5-16,0 0-5 0,28-15 5 0,-3 3-5 15,-25 12 4-15,0 0-4 0,18-9 5 0,-10 6-5 0,-8 3 5 16,0 0-5-16,0 0 5 0,9-6-5 0,-9 6 4 16,0 0-4-16,2-8 5 0,5-8-5 0,-7 16 4 0,0 0-4 15,2-28 5-15,-2-8-5 0,0 36 4 0,0 0-4 16,0-33 4-16,2 9-4 0,-2 24 2 0,0 0-2 16,-4-24 3-16,-8-7-3 0,12 31 1 0,0 0-1 15,-14-30 2-15,5 11-2 0,9 19 0 0,0 0 0 0,-11-15 1 16,-5 1-1-16,16 14 0 0,0 0 0 0,-23-16 0 15,-5-1 0-15,28 17-2 0,0 0 2 0,-33-12-2 16,3-4 2-16,30 16-8 0,0 0 8 0,-30-12-7 16,-2-4 7-16,32 16-29 0,0 0 29 0,-28-8-28 15,5-1 28-15,23 9-44 0,0 0 44 0,-25-7-43 16,-7-1 43-16,32 8-45 0,0 0 45 0,-33-9-44 16,-8-1 44-16,41 10-38 0,0 0 38 0,-40-6-37 15,-1 3 37-15,41 3-30 0,0 0 30 0,-44-4-29 16,0-1 29-16,44 5-25 0,0 0 25 0,-42-7-24 15,-2 2 24-15,44 5-17 0,0 0 17 0,-43-3-16 16,3-1 16-16,40 4-12 0,0 0 12 0,-46-2-12 0,-4-4 12 16,50 6-9-16,0 0 9 0,-53-6-8 0,-1 6 8 15,54 0-6-15,0 0 6 0,-53 0-5 0,3-3 5 16,50 3-4-16,0 0 4 0,-42-7-4 0,-2 2 4 16,44 5-3-16,0 0 3 0,-37-9-2 0,-4 2 2 15,41 7-2-15,0 0 2 0,-40-5-2 0,-10 5 2 16,50 0-1-16,0 0 1 0,-45-3-1 0,1-1 1 0,44 4-1 15,0 0 1-15,-45-3-1 0,3-3 1 16,42 6-1-16,0 0 1 0,-48-6 0 0,3 0 0 0,45 6 0 16,0 0 0-16,-39 0 0 0,5-3 0 0,34 3 0 0,0 0 0 15,-33 0 1-15,-8 3-1 0,41-3 1 16,0 0-1-16,-44 4 2 0,-5-8-2 0,49 4 3 0,0 0-3 16,-46 0 4-16,0 0-4 0,46 0 6 0,0 0-6 15,-41 4 6-15,1-4-6 0,40 0 10 0,0 0-10 16,-41 0 10-16,2 0-10 0,39 0 12 0,0 0-12 15,-38 0 12-15,2 0-12 0,36 0 13 0,0 0-13 0,-37-4 14 16,-3 4-14-16,40 0 14 0,0 0-14 0,-41 4 15 16,2-8-15-16,39 4 13 0,0 0-13 0,-40-3 14 15,-1-1-14-15,41 4 13 0,0 0-13 0,-42-1 14 16,1 1-14-16,41 0 9 0,0 0-9 0,-38 0 10 16,-3 8-10-16,41-8 7 0,0 0-7 0,-42 6 7 15,1-3-7-15,41-3 5 0,0 0-5 0,-40 3 6 16,-10-3-6-16,50 0 2 0,0 0-2 0,-46 6 3 15,6 1-3-15,40-7 1 0,0 0-1 0,-36 3 1 16,8-6-1-16,28 3 0 0,0 0 0 0,-30 0 0 16,-10 0 0-16,40 0 0 0,0 0 0 0,-46 0 0 0,5 0 0 15,41 0 0-15,0 0 0 0,-37 0 0 0,12 3 0 16,25-3 0-16,0 0 0 0,-28 5 0 0,-12 2 0 16,40-7 0-16,0 0 0 0,-37 9 0 0,7 3 0 15,30-12 1-15,0 0-1 0,-27 9 1 0,-3-1-1 16,30-8 3-16,0 0-3 0,-32 7 3 0,-1-2-3 15,33-5 10-15,0 0-10 0,-34 11 10 0,1 1-10 16,33-12 17-16,0 0-17 0,-30 12 17 0,5 0-17 0,25-12 18 16,0 0-18-16,-24 9 19 0,1-6-19 0,23-3 20 0,0 0-20 15,-25 5 21-15,-7 2-21 0,32-7 22 0,0 0-22 16,-33 9 22-16,1 3-22 0,32-12 22 0,0 0-22 16,-27 12 23-16,-4 4-23 0,31-16 18 0,0 0-18 15,-32 14 19-15,-3 5-19 0,35-19 10 0,0 0-10 16,-32 13 11-16,9-2-11 0,23-11 6 0,0 0-6 15,-21 14 6-15,-4 10-6 0,25-24 4 0,0 0-4 0,-26 26 5 16,-1-2-5-16,27-24 3 0,0 0-3 0,-21 21 4 16,5-4-4-16,16-17 5 0,0 0-5 0,-12 23 5 15,7 6-5-15,5-29 3 0,0 0-3 0,-9 31 4 16,9 2-4-16,0-33 4 0,0 0-4 0,0 30 4 16,9 1-4-16,-9-31 4 0,0 0-4 0,8 26 4 15,15 5-4-15,-23-31 5 0,0 0-5 0,32 29 5 16,10 2-5-16,-42-31 8 0,0 0-8 0,53 28 8 15,6-4-8-15,-59-24 10 0,0 0-10 0,59 16 10 16,9-7-10-16,-68-9 10 0,0 0-10 0,68 5 10 16,-2-2-10-16,-66-3 7 0,0 0-7 0,54-3 7 0,-3 1-7 15,-51 2 4-15,0 0-4 0,44-3 5 0,-14-4-5 16,-30 7 1-16,0 0-1 0,23-4 1 0,-8 8-1 16,-5-1-792-16</inkml:trace>
  <inkml:trace contextRef="#ctx0" brushRef="#br0" timeOffset="45234.51">6193 10200 460 0,'0'0'0'16,"0"0"0"-16,0 0 0 0,0 0 12 0,0 0-12 0,0 0 13 15,0 0-13-15,0 0 20 0,0 0-20 0,0 0 21 16,0 0-21-16,0 0 30 0,0 0-30 0,0 0 30 16,0 0-30-16,0 0 33 0,0 0-33 0,0 0 33 15,0 0-33-15,0 0 22 0,0 0-22 0,0 0 22 16,0 0-22-16,0 0 15 0,0 0-15 0,0 0 16 16,0 0-16-16,0 0 11 0,0 0-11 0,0 0 12 15,0 0-12-15,0 0 8 0,0 0-8 0,0 0 8 16,0 0-8-16,0 0 5 0,0 0-5 0,0 0 5 15,0 0-5-15,0 0 3 0,0 0-3 0,18 12 3 16,-6-9-3-16,-12-3 5 0,0 0-5 0,14 9 5 16,-3-2-5-16,-11-7 8 0,0 0-8 0,12 9 9 0,6-6-9 15,-18-3 7-15,0 0-7 0,23 5 8 16,-2 2-8-16,-21-7 11 0,0 0-11 0,24 9 11 0,3-4-11 16,-27-5 12-16,0 0-12 0,26 4 13 0,1 1-13 15,-27-5 13-15,0 0-13 0,28 7 14 0,-1 0-14 16,-27-7 16-16,0 0-16 0,28 7 17 0,4-1-17 15,-32-6 19-15,0 0-19 0,35 7 19 0,-7-1-19 16,-28-6 20-16,0 0-20 0,30 5 21 0,4 2-21 0,-34-7 22 16,0 0-22-16,35 7 22 0,2 1-22 0,-37-8 25 15,0 0-25-15,35 4 26 0,-3-1-26 0,-32-3 20 16,0 0-20-16,30 2 21 0,2 1-21 0,-32-3 15 16,0 0-15-16,31 0 15 0,-2 2-15 0,-29-2 11 15,0 0-11-15,26 0 11 0,-3 0-11 0,-23 0 8 0,0 0-8 16,23 0 8-16,3 0-8 0,-26 0 10 0,0 0-10 15,27 0 11-15,-8 0-11 0,-19 0 13 0,0 0-13 16,21-2 14-16,-3-1-14 0,-18 3 13 0,0 0-13 0,16-2 13 16,2 0-13-16,-18 2 16 0,0 0-16 0,17-1 16 15,-8-1-16-15,-9 2 20 0,0 0-20 0,9-2 20 16,0 2-20-16,-9 0 22 0,0 0-22 0,10-3 22 16,3 1-22-16,-13 2 21 0,0 0-21 0,8-2 21 15,-2-1-21-15,-6 3 22 0,0 0-22 0,8-2 22 16,1-1-22-16,-9 3 20 0,0 0-20 0,13-2 20 15,1 0-20-15,-14 2 19 0,0 0-19 0,14-1 19 16,-14 1-19-16,0 0 16 0,0 0-16 0,9-7 16 16,0 5-16-16,-9 2 11 0,0 0-11 0,8 0 12 0,3 0-12 15,-11 0 10-15,0 0-10 0,16 0 11 0,-2-4-11 16,-14 4 5-16,0 0-5 0,14-3 6 0,4-4-6 16,-18 7 4-16,0 0-4 0,17-3 4 0,3 1-4 15,-20 2 4-15,0 0-4 0,23-5 4 0,3 1-4 16,-26 4 3-16,0 0-3 0,27-3 4 0,-1-8-4 15,-26 11 4-15,0 0-4 0,23-7 4 0,0 4-4 16,-23 3 3-16,0 0-3 0,23-2 4 0,-6 2-4 0,-17 0 2 16,0 0-2-16,15 0 3 0,2 0-3 0,-17 0 2 15,0 0-2-15,18 0 3 0,5 0-3 0,-23 0 2 16,0 0-2-16,23 0 3 0,3-2-3 0,-26 2 2 0,0 0-2 16,23-3 2-16,-9 0-2 0,-14 3 2 0,0 0-2 15,18 0 2-15,1 0-2 0,-19 0 1 0,0 0-1 16,21 0 1-16,-3-2-1 0,-18 2 0 0,0 0 0 15,18-4 1-15,-4 4-1 0,-14 0 0 0,0 0 0 16,23 2 1-16,0 0-1 0,-23-2 0 0,0 0 0 16,23 0 1-16,-9 0-1 0,-14 0 0 0,0 0 0 0,16 0 1 15,-1 0-1-15,-15 0 0 0,0 0 0 0,18 2 0 16,0 4 0-16,-18-6 0 0,0 0 0 0,12 2 0 16,2-4 0-16,-14 2 0 0,0 0 0 0,11 0 0 15,1 0 0-15,-12 0 0 0,0 0 0 0,9 0 0 16,-9 0 0-16,0 0 0 0,0 0 0 0,10 4 1 15,-10-4-1-15,0 0 1 0,0 0-1 0,13-2 2 16,-4 2-2-16,-9 0 2 0,0 0-2 0,5 2 3 16,7-2-3-16,-12 0 3 0,0 0-3 0,9-2 4 0,0 2-4 15,-9 0 2-15,0 0-2 0,0 0 3 0,11 4-3 16,-11-4 1-16,0 0-1 0,12 1 2 0,-3 1-2 16,-9-2 1-16,0 0-1 0,14 4 1 0,0-4-1 15,-14 0 0-15,0 0 0 0,18 0 1 0,-6 0-1 16,-12 0 1-16,0 0-1 0,14 0 1 0,0 0-1 15,-14 0 0-15,0 0 0 0,20 0 1 0,1 0-1 16,-21 0 0-16,0 0 0 0,23 0 0 0,-2 0 0 16,-21 0 0-16,0 0 0 0,23 0 0 0,0 0 0 0,-23 0 0 15,0 0 0-15,17 1 0 0,3 1 0 0,-20-2 0 16,0 0 0-16,21 2 0 0,2 0 0 0,-23-2 0 16,0 0 0-16,23 1 0 0,0 3 0 0,-23-4 0 15,0 0 0-15,21 0 1 0,-2 1-1 0,-19-1 1 16,0 0-1-16,18 0 2 0,-8-1-2 0,-10 1 3 0,0 0-3 15,13-4 4-15,1 3-4 0,-14 1 5 0,0 0-5 16,18 1 6-16,-6 3-6 0,-12-4 7 0,0 0-7 0,10 0 7 16,-1 1-7-16,-9-1 6 0,0 0-6 0,13 0 6 15,1 0-6-15,-14 0 7 0,0 0-7 0,17 0 8 16,-3 0-8-16,-14 0 5 0,0 0-5 0,11 0 6 16,1 0-6-16,-12 0 4 0,0 0-4 0,13 0 5 15,-3 0-5-15,-10 0 4 0,0 0-4 0,13 2 5 16,4 0-5-16,-17-2 5 0,0 0-5 0,16 2 5 15,0-1-5-15,-16-1 5 0,0 0-5 0,9 0 6 16,5 0-6-16,-14 0 5 0,0 0-5 0,11 4 5 16,3-4-5-16,-14 0 4 0,0 0-4 0,17 2 4 15,5-2-4-15,-22 0 5 0,0 0-5 0,22-2 6 0,-4 2-6 16,-18 0 6-16,0 0-6 0,18-4 6 0,1 3-6 16,-19 1 6-16,0 0-6 0,21-2 7 0,-5 0-7 15,-16 2 6-15,0 0-6 0,16 0 6 0,2 0-6 16,-18 0 5-16,0 0-5 0,19 2 5 0,-5 0-5 15,-14-2 5-15,0 0-5 0,18 0 5 0,-1-2-5 16,-17 2 4-16,0 0-4 0,18-2 5 0,0 2-5 16,-18 0 4-16,0 0-4 0,16 0 5 0,1 0-5 0,-17 0 4 15,0 0-4-15,21 2 4 0,6 0-4 0,-27-2 2 16,0 0-2-16,23 1 3 0,-9-1-3 0,-14 0 1 16,0 0-1-16,18 4 2 0,4-4-2 0,-22 0 1 0,0 0-1 15,20 3 1-15,-2 1-1 0,-18-4 0 0,0 0 0 16,17 5 1-16,3-2-1 0,-20-3 0 0,0 0 0 15,21 6 1-15,-4-3-1 0,-17-3 0 0,0 0 0 16,18 2 1-16,-4 1-1 0,-14-3 0 0,0 0 0 16,11 7 1-16,-2-3-1 0,-9-4 0 0,0 0 0 0,8 5 1 15,5-2-1-15,-13-3 0 0,0 0 0 0,9 2 1 16,1 1-1-16,-10-3 0 0,0 0 0 0,9 4 1 16,-2-1-1-16,-7-3 0 0,0 0 0 0,7 0 0 15,0 2 0-15,-7-2 0 0,0 0 0 0,9 2 0 16,-9-2 0-16,0 0 0 0,0 0 0 0,9 2 0 15,-9-2 0-15,0 0 0 0,0 0 0 0,0 0 0 16,5 0 0-16,-5 0 0 0,0 0 0 0,0 0 0 16,9 0 0-16,-9 0 0 0,0 0 0 0,0 0 1 15,10 0-1-15,-10 0 1 0,0 0-1 0,7 0 2 16,2 0-2-16,-9 0 1 0,0 0-1 0,11 0 1 0,1 0-1 16,-12 0 1-16,0 0-1 0,9 0 1 0,2 0-1 15,-11 0 1-15,0 0-1 0,17 0 2 0,1 0-2 16,-18 0 1-16,0 0-1 0,19 0 2 0,-3 0-2 15,-16 0 1-15,0 0-1 0,14-2 2 0,-3-2-2 16,-11 4 2-16,0 0-2 0,18-3 2 0,3 1-2 16,-21 2 2-16,0 0-2 0,23-2 2 0,-9 1-2 0,-14 1 1 15,0 0-1-15,17-4 1 0,10 1-1 0,-27 3 1 16,0 0-1-16,28-4 2 0,-1-1-2 0,-27 5 1 16,0 0-1-16,22-7 2 0,-4 2-2 0,-18 5 1 15,0 0-1-15,18-3 2 0,1-1-2 0,-19 4 2 16,0 0-2-16,23-3 2 0,-2 1-2 0,-21 2 1 15,0 0-1-15,18-5 2 0,-2 1-2 0,-16 4 1 0,0 0-1 16,17-3 2-16,6-1-2 0,-23 4 1 0,0 0-1 16,25-3 2-16,0-1-2 0,-25 4 2 0,0 0-2 15,23-1 2-15,-6 1-2 0,-17 0 2 0,0 0-2 0,16-4 3 16,4 4-3-16,-20 0 2 0,0 0-2 0,17 0 3 16,3 0-3-16,-20 0 1 0,0 0-1 0,17 0 2 15,-3-1-2-15,-14 1 1 0,0 0-1 0,16-4 1 16,-2 2-1-16,-14 2 0 0,0 0 0 0,11 0 1 15,-2 0-1-15,-9 0 0 0,0 0 0 0,12 0 1 16,7-1-1-16,-19 1 0 0,0 0 0 0,18-4 1 16,-6 2-1-16,-12 2 0 0,0 0 0 0,6-1 1 15,-1-1-1-15,-5 2 0 0,0 0 0 0,9-2 1 16,0 0-1-16,-9 2 0 0,0 0 0 0,9 0 1 0,-1 2-1 16,-8-2 0-16,0 0 0 0,6 2 1 0,6-2-1 15,-12 0 0-15,0 0 0 0,9-2 1 0,1 0-1 16,-10 2 0-16,0 0 0 0,13 0 1 0,-3 0-1 15,-10 0 0-15,0 0 0 0,13 0 1 0,-1 0-1 16,-12 0 0-16,0 0 0 0,5 0 0 0,4 0 0 16,-9 0 0-16,0 0 0 0,9 0 0 0,9 0 0 15,-18 0 0-15,0 0 0 0,19-5 0 0,-7 5 0 16,-12 0 0-16,0 0 0 0,14 2 0 0,1 1 0 0,-15-3 0 16,0 0 0-16,17 0 0 0,3 0 0 0,-20 0 0 15,0 0 0-15,21 0 0 0,2 0 0 0,-23 0 0 0,0 0 0 16,23 0 0-16,0 0 0 0,-23 0 0 0,0 0 0 15,26 0 0-15,0 0 0 0,-26 0 0 0,0 0 0 16,25 0 0-16,0 0 0 0,-25 0 0 0,0 0 0 16,23 0 0-16,5 0 0 0,-28 0 0 0,0 0 0 15,30-3 0-15,-2 1 0 0,-28 2 0 0,0 0 0 0,28 0 0 16,6 5 0-16,-34-5 0 0,0 0 0 0,32 2 0 16,-9 2 0-16,-23-4 0 0,0 0 0 0,23 1 0 15,5-1 0-15,-28 0 0 0,0 0 0 0,26 2 0 16,-5 3 0-16,-21-5 0 0,0 0 0 0,20 6 0 15,1-5 0-15,-21-1 0 0,0 0 0 0,19 0 0 16,-1 0 0-16,-18 0 0 0,0 0 0 0,14 4 0 16,-3-4 0-16,-11 0-1 0,0 0 1 0,16 1 0 15,-2-1 0-15,-14 0 0 0,0 0 0 0,12 0 0 16,2 0 0-16,-14 0 0 0,0 0 0 0,14 0 0 0,-1 0 0 16,-13 0 0-16,0 0 0 0,14 0 0 0,-4 0 0 15,-10 0 0-15,0 0 0 0,13 2 0 0,1 0 0 16,-14-2 0-16,0 0 0 0,9 2 0 0,-1-1 0 15,-8-1 0-15,0 0 0 0,15 0 0 0,2-1 0 16,-17 1 0-16,0 0 0 0,20-2 0 0,-5 4 0 16,-15-2 0-16,0 0 0 0,11 0 0 0,3-2 0 15,-14 2 0-15,0 0 0 0,16-2 1 0,-7 2-1 16,-9 0 0-16,0 0 0 0,10 2 1 0,4 0-1 0,-14-2 0 16,0 0 0-16,15 1 1 0,-5-1-1 15,-10 0 0-15,0 0 0 0,11 0 1 0,1 0-1 16,-12 0 0-16,0 0 0 0,16 0 1 0,2 0-1 0,-18 0 0 15,0 0 0-15,17 4 0 0,4-4 0 0,-21 0 0 16,0 0 0-16,18 3 0 0,1 1 0 0,-19-4 0 0,0 0 0 16,18 1 0-16,-4-1 0 0,-14 0 0 0,0 0 0 15,13 0 0-15,6 4 0 0,-19-4 0 0,0 0 0 0,19 0 0 16,-1 0 0-16,-18 0 0 0,0 0 0 0,14 0 0 16,-2 0 0-16,-12 0 0 0,0 0 0 0,13 0 0 15,1 0 0-15,-14 0 0 0,0 0 0 0,11 0 0 16,4 0 0-16,-15 0 0 0,0 0 0 0,11 0 1 15,-2 0-1-15,-9 0 0 0,0 0 0 0,7 0 1 16,0 0-1-16,-7 0 0 0,0 0 0 0,7 0 1 16,-7 0-1-16,0 0 0 0,0 0 0 0,11-4 1 15,-11 4-1-15,0 0 1 0,0 0-1 0,12-6 1 16,-3 6-1-16,-9 0 1 0,0 0-1 0,0 0 1 16,9 1-1-16,-9-1 1 0,0 0-1 0,0 0 1 15,7 0-1-15,-7 0 1 0,0 0-1 0,8 0 1 16,5 0-1-16,-13 0 1 0,0 0-1 0,9 0 1 0,-1 0-1 15,-8 0 1-15,0 0-1 0,9 0 1 0,-3 0-1 16,-6 0 1-16,0 0-1 0,8 0 1 0,-2 0-1 16,-6 0 1-16,0 0-1 0,7 0 1 0,-7 0-1 15,0 0 1-15,0 0-1 0,10 0 1 0,-10 0-1 16,0 0 1-16,0 0-1 0,0 0 1 0,9 0-1 16,-9 0 1-16,0 0-1 0,0 0 1 0,9 0-1 0,-9 0 1 15,0 0-1-15,0 0 2 0,5 0-2 0,-5 0 1 16,0 0-1-16,0 0 2 0,7-3-2 0,-7 3 1 15,0 0-1-15,0 0 2 0,0 0-2 0,0 0 2 16,0 0-2-16,7-7 2 0,-7 7-2 0,0 0 1 0,0 0-1 16,7-5 2-16,-7 5-2 0,0 0 1 0,0 0-1 15,0 0 2-15,6 1-2 0,-6-1 1 0,0 0-1 16,0 0 2-16,0 0-2 0,0 0 1 0,0 0-1 16,0 0 1-16,8 0-1 0,-8 0 0 0,0 0 0 15,0 0 1-15,0 0-1 0,0 0 0 0,0 0 0 16,0 0 1-16,0 0-1 0,0 0 0 0,0 0 0 0,0 0 0 15,0 0 0-15,0 0 0 0,0 0 0 0,0 0 0 16,0 0 0-16,0 0 0 0,0 0 0 0,0 0 0 16,0 0 0-16,0 0 0 0,0 0 0 0,0 0 0 15,0 0 0-15,0 0-1 0,0 0 1 0,0 0 0 16,0 0 0-16,0 0-5 0,0 0 5 0,0 0-4 16,0 7 4-16,0-7-15 0,0 0 15 0,-14 6-14 15,-32-8 14-15,2-3-1507 0</inkml:trace>
  <inkml:trace contextRef="#ctx0" brushRef="#br0" timeOffset="54568.96">10423 8301 214 0,'0'0'0'0,"0"0"0"0,0 0 0 15,0 0 5-15,0 0-5 0,0 0 6 0,0 0-6 16,0 0 40-16,0 0-40 0,0 0 41 0,0 0-41 16,0 0 39-16,0 0-39 0,0 0 40 0,0 0-40 15,0 0 25-15,0 0-25 0,0 0 25 0,0 0-25 16,0 0 22-16,0 0-22 0,0 0 22 0,0 0-22 15,0 0 23-15,0 0-23 0,9 16 23 0,-9-16-23 16,0 0 25-16,0 0-25 0,14 9 26 0,-2-8-26 0,-12-1 25 16,0 0-25-16,23 6 26 0,0 1-26 0,-23-7 28 15,0 0-28-15,26 6 28 0,3-6-28 0,-29 0 26 16,0 0-26-16,35 0 27 0,2 0-27 0,-37 0 28 0,0 0-28 16,37 0 29-16,2 0-29 0,-39 0 27 0,0 0-27 15,37 4 27-15,0-1-27 0,-37-3 26 0,0 0-26 16,39 6 26-16,7-3-26 0,-46-3 23 0,0 0-23 15,45 0 23-15,8-3-23 0,-53 3 20 0,0 0-20 0,55-6 21 16,5 5-21-16,-60 1 15 0,0 0-15 0,62-2 15 16,-8 2-15-16,-54 0 11 0,0 0-11 0,50 2 11 15,-1-1-11-15,-49-1 9 0,0 0-9 0,46 6 10 16,7-3-10-16,-53-3 10 0,0 0-10 0,55 9 11 16,3-4-11-16,-58-5 11 0,0 0-11 0,55 7 12 15,-6 1-12-15,-49-8 13 0,0 0-13 0,49 9 13 16,-6-2-13-16,-43-7 13 0,0 0-13 0,44 4 14 15,-4-4-14-15,-40 0 14 0,0 0-14 0,41 3 15 16,-1 6-15-16,-40-9 13 0,0 0-13 0,37 8 14 0,1-4-14 16,-38-4 12-16,0 0-12 0,35 3 12 0,0-1-12 15,-35-2 11-15,0 0-11 0,34 3 11 0,-1-3-11 16,-33 0 10-16,0 0-10 0,32 4 10 0,1-4-10 16,-33 0 9-16,0 0-9 0,36-4 10 0,-1 1-10 15,-35 3 7-15,0 0-7 0,35-4 8 0,2-1-8 16,-37 5 7-16,0 0-7 0,32-5 8 0,3 3-8 15,-35 2 6-15,0 0-6 0,37-1 6 0,4 1-6 0,-41 0 6 16,0 0-6-16,37 1 6 0,0-1-6 16,-37 0 6-16,0 0-6 0,39 0 7 0,-4 0-7 0,-35 0 6 15,0 0-6-15,37 0 7 0,-3 0-7 0,-34 0 7 16,0 0-7-16,35-1 7 0,9 1-7 0,-44 0 7 0,0 0-7 16,41 1 7-16,-1-1-7 0,-40 0 7 15,0 0-7-15,41 2 8 0,5 0-8 0,-46-2 5 0,0 0-5 16,45 3 5-16,0-6-5 0,-45 3 4 0,0 0-4 15,40-2 4-15,1 4-4 0,-41-2 3 0,0 0-3 0,40 3 4 16,1-3-4-16,-41 0 2 0,0 0-2 0,37 0 2 16,0-3-2-16,-37 3 1 0,0 0-1 0,35-2 2 15,-3 0-2-15,-32 2 1 0,0 0-1 0,30 0 2 16,-5 4-2-16,-25-4 2 0,0 0-2 0,21 3 2 16,-4 1-2-16,-17-4 2 0,0 0-2 0,15 1 2 15,2-1-2-15,-17 0 4 0,0 0-4 0,14 0 4 16,-5 0-4-16,-9 0 4 0,0 0-4 0,0 0 4 15,0 0-4-15,0 0 4 0,0 0-4 0,9 0 4 16,-9 0-4-16,0 0 4 0,0 0-4 0,5 0 5 16,-5 0-5-16,0 0 6 0,0 0-6 0,0 0 6 0,5-5-6 15,-5 5 6-15,0 0-6 0,0 0 7 0,0 0-7 16,0 0 8-16,0 0-8 0,8 0 9 0,-8 0-9 16,0 0 8-16,0 0-8 0,0 0 9 0,0 0-9 15,0 0 10-15,0 0-10 0,0 0 10 0,0 0-10 16,0 0 10-16,0 0-10 0,0 0 10 0,0 0-10 15,0 0 10-15,0 0-10 0,0 0 10 0,0 0-10 16,0 0 8-16,0 0-8 0,0 0 8 0,0 0-8 0,0 0 6 16,0 0-6-16,0 0 7 0,0 0-7 0,0 0 6 15,0 0-6-15,0 0 6 0,0 0-6 0,0 0 5 16,0 0-5-16,0 0 5 0,0 0-5 0,0 0 3 0,0 0-3 16,0 0 4-16,0 0-4 0,0 0 2 0,0 0-2 15,7 0 3-15,-7 0-3 0,0 0 2 0,0 0-2 16,0 0 2-16,0 0-2 0,0 0 2 0,0 0-2 15,0 0 2-15,0 0-2 0,0 0 2 0,0 0-2 0,0 0 3 16,0 0-3-16,0 0 2 0,0 0-2 0,0 0 2 16,0 0-2-16,0 0 3 0,0 0-3 0,0 0 3 15,0 0-3-15,0 0 3 0,0 0-3 0,0 0 4 16,0 0-4-16,0 0 4 0,0 0-4 0,0 0 4 16,0 0-4-16,0 0 4 0,0 0-4 0,0 0 4 15,0 0-4-15,0 0 3 0,0 0-3 0,0 0 4 16,0 0-4-16,0 0 3 0,0 0-3 0,0 0 3 15,0 0-3-15,0 0 3 0,0 0-3 0,0 0 4 16,0 0-4-16,0 0 2 0,0 0-2 0,0 0 2 16,0 0-2-16,0 0 1 0,0 0-1 0,0 0 2 0,0 0-2 15,0 0 0-15,0 0 0 0,0 0 1 0,0 0-1 16,0 0 0-16,0 0 0 0,0 0 0 0,0 0 0 16,0 0 0-16,0 0 0 0,0 0 0 0,0 0 0 15,0 0 0-15,0 0 0 0,0 0 0 0,0 0 0 16,0 0 0-16,0 0 0 0,0 0 0 0,0 0 0 15,0 0 0-15,0 0 0 0,0 0 0 0,0 0 0 16,0 0 0-16,0 0 0 0,0 0 0 0,0 0 0 0,0 0 0 16,0 0 0-16,0 0 0 0,0 0 0 0,0 0-2 15,0 0 2-15,3 9-1 0,-13 10 1 0,1-3-1251 16</inkml:trace>
  <inkml:trace contextRef="#ctx0" brushRef="#br0" timeOffset="56460.96">14035 8480 124 0,'0'0'0'0,"0"0"0"0,27 0 0 16,-27 0 1-16,0 0-1 0,24-7 2 0,3 2-2 16,-27 5 3-16,0 0-3 0,26-7 3 0,-3 5-3 0,-23 2 11 15,0 0-11-15,27 0 11 0,4-3-11 0,-31 3 14 16,0 0-14-16,29-4 15 0,-6 4-15 0,-23 0 14 15,0 0-14-15,24 0 14 0,-1 0-14 0,-23 0 13 0,0 0-13 16,28 0 13-16,1-2-13 0,-29 2 26 0,0 0-26 16,30-1 26-16,1 4-26 0,-31-3 41 0,0 0-41 15,36 4 41-15,-8-4-41 0,-28 0 43 0,0 0-43 16,32 0 44-16,5 0-44 0,-37 0 37 0,0 0-37 0,39 3 37 16,-2-3-37-16,-37 0 38 0,0 0-38 0,31 0 38 15,-10 2-38-15,-21-2 29 0,0 0-29 0,23 7 30 16,6-4-30-16,-29-3 22 0,0 0-22 0,26 4 23 15,-8-6-23-15,-18 2 13 0,0 0-13 0,17 0 14 16,8 3-14-16,-25-3 15 0,0 0-15 0,25 4 15 16,-2-4-15-16,-23 0 16 0,0 0-16 0,17 0 17 15,3-4-17-15,-20 4 16 0,0 0-16 0,19-3 17 16,-3 1-17-16,-16 2 17 0,0 0-17 0,14 0 17 16,4 2-17-16,-18-2 16 0,0 0-16 0,17 2 17 0,8-2-17 15,-25 0 16-15,0 0-16 0,25-2 17 0,-2 0-17 16,-23 2 18-16,0 0-18 0,19 0 19 0,8 2-19 15,-27-2 16-15,0 0-16 0,21 2 16 0,-7-1-16 16,-14-1 12-16,0 0-12 0,14 4 12 0,-5-4-12 16,-9 0 11-16,0 0-11 0,9 0 11 0,-1 0-11 15,-8 0 13-15,0 0-13 0,6 0 13 0,-6 0-13 16,0 0 10-16,0 0-10 0,9 3 11 0,-9-3-11 0,0 0-764 16</inkml:trace>
  <inkml:trace contextRef="#ctx0" brushRef="#br0" timeOffset="56791.94">15630 8597 662 0,'0'0'0'0,"0"0"0"0,0 0 0 16,0 0 0-16,0 0 0 0,-2-17 0 0,-5-11 0 15,7 28 0-15,0 0 0 0,-5-27 0 0,5 13 0 16,0 14-3-16,0 0 3 0,0-14-3 0,3-3 3 16,3-4-432-16</inkml:trace>
  <inkml:trace contextRef="#ctx0" brushRef="#br0" timeOffset="58601.02">15616 8419 393 0,'0'0'0'0,"0"0"0"0,0 0 0 15,0 0 1-15,0 0-1 0,0-7 1 0,0 7-1 0,0 0 2 16,0 0-2-16,0 0 3 0,0 0-3 0,0 0 2 15,0 0-2-15,0 0 3 0,0 0-3 0,0 0 2 16,0 0-2-16,0 0 3 0,0 0-3 0,0 0 3 0,0 0-3 16,9 7 3-16,-9-7-3 0,0 0 6 0,0 0-6 15,8 4 6-15,1-4-6 0,-9 0 5 0,0 0-5 16,14-4 6-16,0 1-6 0,-14 3 12 0,0 0-12 0,18-4 12 16,1 6-12-16,-19-2 14 0,0 0-14 0,16 2 14 15,-2-2-14-15,-14 0 12 0,0 0-12 0,13 0 12 16,15 0-12-16,-28 0 11 0,0 0-11 0,32 0 11 15,-4 0-11-15,-28 0 8 0,0 0-8 0,23 0 9 16,-2 3-9-16,-21-3 11 0,0 0-11 0,21 0 11 16,-1 0-11-16,-20 0 14 0,0 0-14 0,17 0 14 15,-3 4-14-15,-14-4 19 0,0 0-19 0,13 0 20 16,1 0-20-16,-14 0 17 0,0 0-17 0,14 0 17 16,0 0-17-16,-14 0 15 0,0 0-15 0,14 0 15 15,-5 0-15-15,-9 0 13 0,0 0-13 0,0 0 13 16,9 0-13-16,-9 0 11 0,0 0-11 0,0 0 12 15,9 1-12-15,-9-1 10 0,0 0-10 0,7 2 11 0,-7-2-11 16,0 0 15-16,0 0-15 0,10 2 15 0,-1-2-15 16,-9 0 20-16,0 0-20 0,0 0 20 0,9 0-20 15,-9 0 22-15,0 0-22 0,0 0 22 0,0 0-22 16,0 0 19-16,0 0-19 0,9 0 19 0,0 0-19 16,-9 0 16-16,0 0-16 0,5 3 16 0,4-3-16 0,-9 0 10 15,0 0-10-15,5 4 10 0,2-4-10 0,-7 0 10 16,0 0-10-16,7 0 11 0,0 0-11 0,-7 0 9 15,0 0-9-15,7 0 10 0,0 0-10 0,-7 0 9 0,0 0-9 16,0 0 10-16,9 0-10 0,-9 0 9 0,0 0-9 16,0 0 9-16,11 0-9 0,-11 0 8 0,0 0-8 15,8 0 9-15,1 0-9 0,-9 0 8 0,0 0-8 16,13 0 9-16,-3 0-9 0,-10 0 7 0,0 0-7 0,13 0 7 16,-3 0-7-16,-10 0 8 0,0 0-8 15,9 0 9-15,0 0-9 0,-9 0 8 0,0 0-8 0,12 0 9 16,-3 0-9-16,-9 0 10 0,0 0-10 0,14 0 10 15,0 0-10-15,-14 0 8 0,0 0-8 0,16 0 8 16,3 0-8-16,-19 0 8 0,0 0-8 0,15 0 8 16,-3 0-8-16,-12 0 9 0,0 0-9 0,14 0 10 15,4 0-10-15,-18 0 3 0,0 0-3 0,19 0 4 16,2 0-4-16,-21 0 2 0,0 0-2 0,18 0 3 16,-2 0-3-16,-16 0 2 0,0 0-2 0,16 1 2 15,1 1-2-15,-17-2 1 0,0 0-1 0,16 5 1 16,-4-1-1-16,-12-4 1 0,0 0-1 0,13 0 1 0,1 0-1 15,-14 0 2-15,0 0-2 0,14-4 3 0,-5 8-3 16,-9-4 3-16,0 0-3 0,9 2 3 0,7 1-3 16,-16-3 3-16,0 0-3 0,17 4 3 0,-3-4-3 15,-14 0 3-15,0 0-3 0,13 0 3 0,1 3-3 16,-14-3 3-16,0 0-3 0,14 2 4 0,2-4-4 16,-16 2 3-16,0 0-3 0,14 0 3 0,3 0-3 0,-17 0 4 15,0 0-4-15,16 2 5 0,0-1-5 16,-16-1 5-16,0 0-5 0,18 0 6 0,1-1-6 0,-19 1 6 15,0 0-6-15,21-2 6 0,-1-1-6 0,-20 3 8 16,0 0-8-16,21 0 8 0,5 0-8 0,-26 0 3 0,0 0-3 16,29 0 4-16,-6 0-4 0,-23 0 2 0,0 0-2 15,19 0 2-15,2 0-2 0,-21 0 1 0,0 0-1 16,21 0 1-16,1 0-1 0,-22 0 1 0,0 0-1 16,24 0 2-16,3-6-2 0,-27 6 5 0,0 0-5 0,30-3 5 15,1-1-5-15,-31 4 6 0,0 0-6 0,32-3 7 16,0-2-7-16,-32 5 7 0,0 0-7 0,30-7 8 15,-4 3-8-15,-26 4 7 0,0 0-7 0,27-1 8 16,3-3-8-16,-30 4 8 0,0 0-8 0,30 0 8 16,5 0-8-16,-35 0 8 0,0 0-8 0,37 0 8 15,-2 4-8-15,-35-4 9 0,0 0-9 0,32 1 10 16,0-2-10-16,-32 1 9 0,0 0-9 0,35 0 10 16,4 0-10-16,-39 0 7 0,0 0-7 0,39 1 8 15,-4-1-8-15,-35 0 7 0,0 0-7 0,37 0 8 16,-5 0-8-16,-32 0 6 0,0 0-6 0,32 2 6 15,-1 3-6-15,-31-5 3 0,0 0-3 0,29 4 3 0,-8-4-3 16,-21 0 1-16,0 0-1 0,14 1 1 0,0 3-1 16,-14-4 0-16,0 0 0 0,18 3 1 0,-3-6-1 15,-15 3 0-15,0 0 0 0,13-4 0 0,-3 3 0 16,-10 1 0-16,0 0 0 0,9 1 0 0,-2 1 0 16,-7-2 0-16,0 0 0 0,7 2 1 0,2 1-1 15,-9-3 1-15,0 0-1 0,11 0 1 0,1 0-1 0,-12 0 2 16,0 0-2-16,7 0 2 0,-7 0-2 0,0 0 3 15,0 0-3-15,9 0 3 0,-9 0-3 0,0 0 4 16,0 0-4-16,0 0 4 0,11 6-4 0,-11-6 4 0,0 0-4 16,8 0 5-16,5-2-5 0,-13 2 4 0,0 0-4 15,16 0 4-15,-4 0-4 0,-12 0 4 0,0 0-4 16,12 0 4-16,-1 0-4 0,-11 0 2 0,0 0-2 16,9-4 3-16,3 4-3 0,-12 0 2 0,0 0-2 0,16 0 2 15,-6 0-2-15,-10 0 0 0,0 0 0 0,15 0 1 16,-3 0-1-16,-12 0 0 0,0 0 0 0,12 0 0 15,-3 0 0-15,-9 0 0 0,0 0 0 0,11 0 0 16,1 0 0-16,-12 0 0 0,0 0 0 0,11 0 0 16,-4 0 0-16,-7 0 0 0,0 0 0 0,8 0 1 15,7 0-1-15,-15 0 1 0,0 0-1 0,14-5 2 16,-4 5-2-16,-10 0 2 0,0 0-2 0,0 0 3 16,9 5-3-16,-9-5 3 0,0 0-3 0,0 0 4 15,0 0-4-15,0 0 3 0,0 0-3 0,7 0 4 16,-7 0-4-16,0 0 2 0,0 0-2 0,9 0 2 15,-9 0-2-15,0 0 2 0,0 0-2 0,0 0 2 0,0 0-2 16,0 0 3-16,0 0-3 0,7 0 3 0,-7 0-3 16,0 0 4-16,0 0-4 0,0 0 4 0,7 0-4 15,-7 0 3-15,0 0-3 0,0 0 4 0,0 0-4 16,0 0 2-16,0 0-2 0,0 0 3 0,9 0-3 16,-9 0 1-16,0 0-1 0,0 0 2 0,0 0-2 15,0 0 0-15,0 0 0 0,5 0 1 0,-5 0-1 16,0 0 0-16,0 0 0 0,7 0 0 0,-7 0 0 15,0 0 0-15,0 0 0 0,7 0 0 0,-7 0 0 16,0 0 0-16,0 0 0 0,13 0 0 0,-13 0 0 0,0 0 0 0,0 0 0 16,9 0 0-16,-9 0 0 0,0 0 0 0,0 0 0 15,0 0 1-15,10 0-1 0,-10 0 0 0,0 0 0 16,0 0 1-16,9 0-1 0,-9 0 0 0,0 0 0 16,0 0 1-16,0 0-1 0,0 0 1 0,0 0-1 15,7 0 1-15,-7 0-1 0,0 0 2 0,0 0-2 0,0 0 2 16,0 0-2-16,0 0 2 0,0 0-2 0,7 0 2 15,-7 0-2-15,0 0 2 0,0 0-2 0,0 0 2 16,0 0-2-16,0 0 1 0,0 0-1 0,0 0 2 16,0 0-2-16,0 0 0 0,0 0 0 0,0 0 0 15,0 0 0-15,0 0-1 0,0 0 1 0,4 9-1 16,-4 7 1-16,0-16-6 0,0 0 6 0,-4 19-5 16,-10-5 5-16,0 1-1162 0</inkml:trace>
  <inkml:trace contextRef="#ctx0" brushRef="#br0" timeOffset="61836.12">19556 8535 595 0,'0'0'0'0,"0"0"0"16,0 0 0-16,0 0 7 0,0 0-7 0,0 0 7 0,0 0-7 15,0 0 20-15,0 0-20 0,0 0 21 0,0 0-21 16,0 0 37-16,0 0-37 0,0 0 37 0,0 0-37 16,0 0 17-16,0 0-17 0,0 0 17 0,0 0-17 15,0 0 12-15,0 0-12 0,2-26 12 0,3 16-12 16,-5 10 6-16,0 0-6 0,6-7 6 0,-6 7-6 15,0 0 3-15,0 0-3 0,8-9 3 0,-8 9-3 16,0 0 4-16,0 0-4 0,4-8 4 0,-4 8-4 0,0 0 5 16,0 0-5-16,5-7 6 0,4 1-6 0,-9 6 10 15,0 0-10-15,12-6 11 0,6-3-11 0,-18 9 16 16,0 0-16-16,19-9 17 0,6 2-17 0,-25 7 22 16,0 0-22-16,28-8 23 0,-6 4-23 0,-22 4 24 0,0 0-24 15,24-5 24-15,3 2-24 0,-27 3 24 0,0 0-24 16,24-4 25-16,6-1-25 0,-30 5 22 0,0 0-22 15,32-7 22-15,0-2-22 0,-32 9 18 0,0 0-18 16,32-7 18-16,-1 6-18 0,-31 1 11 0,0 0-11 0,30 0 12 16,2 0-12-16,-32 0 8 0,0 0-8 0,32 1 9 15,0 3-9-15,-32-4 10 0,0 0-10 0,31 0 11 16,-4 3-11-16,-27-3 11 0,0 0-11 0,32 0 12 16,-1 2-12-16,-31-2 13 0,0 0-13 0,29 3 13 15,-5 1-13-15,-24-4 14 0,0 0-14 0,30 0 14 16,9 0-14-16,-39 0 13 0,0 0-13 0,39-4 13 15,-6 4-13-15,-33 0 12 0,0 0-12 0,29 4 12 16,6-1-12-16,-35-3 10 0,0 0-10 0,37 4 11 16,0-6-11-16,-37 2 10 0,0 0-10 0,33-2 10 0,-8 2-10 15,-25 0 9-15,0 0-9 0,23 0 10 0,2-3-10 16,-25 3 10-16,0 0-10 0,26-4 11 0,-1 8-11 16,-25-4 8-16,0 0-8 0,19 0 9 0,-1 0-9 15,-18 0 7-15,0 0-7 0,18-4 7 0,4 4-7 16,-22 0 4-16,0 0-4 0,22 0 5 0,2 0-5 15,-24 0 2-15,0 0-2 0,25 4 3 0,-2-4-3 16,-23 0 1-16,0 0-1 0,21 3 2 0,2 1-2 0,-23-4 1 16,0 0-1-16,25 2 2 0,-1-2-2 0,-24 0 4 15,0 0-4-15,23 3 4 0,-5 1-4 0,-18-4 6 16,0 0-6-16,16 0 6 0,0 1-6 0,-16-1 8 16,0 0-8-16,16 4 9 0,1-1-9 0,-17-3 9 15,0 0-9-15,18 4 9 0,0-4-9 0,-18 0 7 0,0 0-7 16,17 0 8-16,1 0-8 0,-18 0 6 0,0 0-6 15,19 0 7-15,4 0-7 0,-23 0 6 0,0 0-6 16,21 0 6-16,-5 0-6 0,-16 0 5 0,0 0-5 0,20 0 5 16,8 1-5-16,-28-1 5 0,0 0-5 0,32 0 6 15,-1 0-6-15,-31 0 4 0,0 0-4 0,36 0 5 16,2 0-5-16,-38 0 6 0,0 0-6 0,36 0 6 16,-12-1-6-16,-24 1 7 0,0 0-7 0,29 0 7 15,2 0-7-15,-31 0 7 0,0 0-7 0,27 1 7 16,-4 3-7-16,-23-4 5 0,0 0-5 0,14 3 5 15,5-3-5-15,-19 0 4 0,0 0-4 0,23 0 4 16,0 4-4-16,-23-4 3 0,0 0-3 0,25 1 4 16,0-1-4-16,-25 0 3 0,0 0-3 0,22 0 4 15,-2 2-4-15,-20-2 4 0,0 0-4 0,23 0 4 16,5 2-4-16,-28-2 5 0,0 0-5 0,35 3 5 0,-1 3-5 16,-34-6 3-16,0 0-3 0,32 7 4 0,-11-2-4 15,-21-5 2-15,0 0-2 0,17 3 2 0,5 1-2 16,-22-4 1-16,0 0-1 0,22 3 2 0,0-1-2 15,-22-2 0-15,0 0 0 0,21 3 1 0,-2 1-1 16,-19-4 1-16,0 0-1 0,20 3 1 0,1-1-1 0,-21-2 2 16,0 0-2-16,21 0 2 0,-2 0-2 0,-19 0 4 15,0 0-4-15,27 2 4 0,6-1-4 0,-33-1 6 16,0 0-6-16,34 4 7 0,-6-1-7 0,-28-3 4 0,0 0-4 16,32-3 4-16,8-1-4 0,-40 4 4 0,0 0-4 15,39-1 5-15,-16 1-5 0,-23 0 4 0,0 0-4 16,21 0 5-16,4-2-5 0,-25 2 4 0,0 0-4 15,30-2 4-15,5-1-4 0,-35 3 5 0,0 0-5 16,37-4 6-16,2 3-6 0,-39 1 6 0,0 0-6 16,39-4 6-16,-2 1-6 0,-37 3 7 0,0 0-7 15,39-6 7-15,1 6-7 0,-40 0 7 0,0 0-7 0,39 2 7 16,-4 2-7-16,-35-4 6 0,0 0-6 0,34 0 6 16,3 0-6-16,-37 0 6 0,0 0-6 0,32 0 6 15,-13 0-6-15,-19 0 4 0,0 0-4 0,27 0 4 16,13 0-4-16,-40 0 5 0,0 0-5 0,37-4 6 15,-14 1-6-15,-23 3 7 0,0 0-7 0,27-2 7 16,17-5-7-16,-44 7 7 0,0 0-7 0,37-5 8 16,-14 5-8-16,-23 0 8 0,0 0-8 0,24-4 8 15,13 4-8-15,-37 0 7 0,0 0-7 0,32-3 7 0,-12 1-7 16,-20 2 5-16,0 0-5 0,15-2 6 16,7 1-6-16,-22 1 6 0,0 0-6 0,24-4 6 0,8-3-6 15,-32 7 5-15,0 0-5 0,32-5 5 0,-4-2-5 16,-28 7 4-16,0 0-4 0,35-5 4 0,2-2-4 15,-37 7 3-15,0 0-3 0,44-9 4 0,6 1-4 16,-50 8 4-16,0 0-4 0,49-12 4 0,1 3-4 16,-50 9 3-16,0 0-3 0,52-9 4 0,0 2-4 15,-52 7 4-15,0 0-4 0,45-8 4 0,0-4-4 0,-45 12 2 16,0 0-2-16,45-9 3 0,-2 6-3 0,-43 3 2 16,0 0-2-16,47 0 2 0,1-7-2 0,-48 7 2 15,0 0-2-15,41-6 2 0,-13 6-2 0,-28 0 1 16,0 0-1-16,32 0 2 0,8 2-2 0,-40-2 1 0,0 0-1 15,41 2 2-15,-15-2-2 0,-26 0 0 0,0 0 0 16,25 0 1-16,5-2-1 0,-30 2 0 0,0 0 0 0,33-2 1 16,3 2-1-16,-36 0 0 0,0 0 0 0,37 0 1 15,0 0-1-15,-37 0 0 0,0 0 0 0,37 0 0 16,-4 0 0-16,-33 0 0 0,0 0 0 0,28 0 1 16,-1 0-1-16,-27 0 0 0,0 0 0 0,23 0 1 15,3 0-1-15,-26 0 1 0,0 0-1 0,29 0 1 16,-1 0-1-16,-28 0 0 0,0 0 0 0,30 0 1 15,5 0-1-15,-35 0 0 0,0 0 0 0,37 4 0 16,-3-2 0-16,-34-2 0 0,0 0 0 0,35 0 0 16,7 1 0-16,-42-1 0 0,0 0 0 0,44 6 1 15,-7-5-1-15,-37-1 0 0,0 0 0 0,34 4 1 16,-6-2-1-16,-28-2 0 0,0 0 0 0,32 1 1 16,10 4-1-16,-42-5 0 0,0 0 0 0,44 6 1 15,-5-1-1-15,-39-5 0 0,0 0 0 0,41 5 1 0,5 2-1 16,-46-7 0-16,0 0 0 0,52 3 1 0,0 6-1 15,-52-9 1-15,0 0-1 0,49 5 1 0,-10 2-1 16,-39-7 1-16,0 0-1 0,37 4 1 0,7 1-1 16,-44-5 1-16,0 0-1 0,42 5 1 0,-5-3-1 15,-37-2 1-15,0 0-1 0,41 1 1 0,12 6-1 16,-53-7 1-16,0 0-1 0,58 4 1 0,-2-2-1 0,-56-2 1 16,0 0-1-16,48 0 1 0,-16 0-1 0,-32 0 1 15,0 0-1-15,35 3 1 0,20 4-1 0,-55-7 0 0,0 0 0 16,46 9 1-16,-9-8-1 0,-37-1 2 0,0 0-2 15,40 0 3-15,18 0-3 0,-58 0 3 0,0 0-3 16,59 0 4-16,-12-1-4 0,-47 1 4 0,0 0-4 16,37-4 5-16,-5-1-5 0,-32 5 5 0,0 0-5 15,28-3 6-15,-1-1-6 0,-27 4 6 0,0 0-6 16,28-9 6-16,2 6-6 0,-30 3 3 0,0 0-3 16,35-7 3-16,9 2-3 0,-44 5 2 0,0 0-2 15,41-9 2-15,-11 9-2 0,-30 0 1 0,0 0-1 0,26-3 1 16,6-4-1-16,-32 7 0 0,0 0 0 0,27-5 0 15,-6 5 0-15,-21 0 0 0,0 0 0 0,16 0 0 16,-2 0 0-16,-14 0 0 0,0 0 0 0,10 0 0 16,-10 0 0-16,0 0 0 0,0 0 0 0,7 0 0 15,-7 0 0-15,0 0 0 0,0 0 0 0,0 0 0 16,0 0 0-16,0 0 0 0,0 0 0 0,7 0 0 16,-7 0 0-16,0 0 0 0,0 0 0 0,0 0 0 0,0 0 0 15,0 0-1-15,0 0 1 0,0 0 0 0,4-9 0 16,-4 9-1-16,0 0 1 0,0 0 0 0,0 0 0 15,0 0-1-15,0 0 1 0,0 0-1 0,0 0 1 16,0 0-1-16,0 0 1 0,0 0-1 0,0 0 1 16,0 0-5-16,0 0 5 0,0 0-5 0,0 0 5 15,0 0-12-15,0 0 12 0,7-4-12 0,-7 4 12 16,0 0-38-16,0 0 38 0,-9 9-37 0,-19-2 37 0,0-3-1380 16</inkml:trace>
  <inkml:trace contextRef="#ctx0" brushRef="#br0" timeOffset="93551.87">18050 12531 225 0,'0'0'0'0,"0"0"0"16,0 0 0-16,0 0 4 0,0 0-4 0,0 0 5 15,0 0-5-15,0 0 32 0,0 0-32 0,0 0 33 16,26 0-33-16,-26 0 53 0,0 0-53 0,13 0 54 0,6 0-54 15,-19 0 66-15,0 0-66 0,27 0 67 0,13-2-67 16,-40 2 38-16,0 0-38 0,42-3 38 0,8-1-38 16,-50 4 38-16,0 0-38 0,53 0 39 0,-6-7-39 15,-47 7 35-15,0 0-35 0,48-5 35 0,7-2-35 16,-55 7 36-16,0 0-36 0,58-3 36 0,0 1-36 16,-58 2 32-16,0 0-32 0,60-3 32 0,-2-3-32 0,-58 6 29 15,0 0-29-15,58-6 29 0,-8-1-29 0,-50 7 27 16,0 0-27-16,44-6 27 0,-2 5-27 0,-42 1 25 0,0 0-25 15,41-4 26-15,12 1-26 0,-53 3 27 0,0 0-27 16,60-7 28-16,-2 3-28 0,-58 4 29 0,0 0-29 16,55-1 29-16,-6 1-29 0,-49 0 18 0,0 0-18 15,49 1 18-15,1-2-18 0,-50 1 13 0,0 0-13 16,49 0 14-16,-3 0-14 0,-46 0 13 0,0 0-13 16,41 1 13-16,-1 1-13 0,-40-2 11 0,0 0-11 0,41 2 11 15,3 0-11-15,-44-2 10 0,0 0-10 0,44 5 11 16,-5-2-11-16,-39-3 11 0,0 0-11 0,35 5 12 15,6-1-12-15,-41-4 12 0,0 0-12 0,45 0 13 16,1 0-13-16,-46 0 13 0,0 0-13 0,44 0 14 16,-1-4-14-16,-43 4 14 0,0 0-14 0,39-1 14 15,-8-1-14-15,-31 2 13 0,0 0-13 0,34 0 13 16,5 0-13-16,-39 0 15 0,0 0-15 0,31 2 16 16,-6-1-16-16,-25-1 16 0,0 0-16 0,23 4 16 15,2-1-16-15,-25-3 16 0,0 0-16 0,26 2 16 0,-1-2-16 16,-25 0 12-16,0 0-12 0,21 0 13 0,-3 2-13 15,-18-2 9-15,0 0-9 0,23 0 10 0,3 0-10 16,-26 0 7-16,0 0-7 0,25 0 7 0,-11 0-7 16,-14 0 5-16,0 0-5 0,12 0 6 0,2 2-6 15,-14-2 4-15,0 0-4 0,18 3 5 0,3-3-5 16,-21 0 4-16,0 0-4 0,23 0 4 0,-4 0-4 16,-19 0 5-16,0 0-5 0,18 0 5 0,-2 0-5 15,-16 0 5-15,0 0-5 0,19 0 6 0,-1 0-6 16,-18 0 5-16,0 0-5 0,23 0 5 0,-7 2-5 0,-16-2 5 15,0 0-5-15,16 3 6 0,0 1-6 0,-16-4 6 16,0 0-6-16,21 3 6 0,7 1-6 0,-28-4 6 0,0 0-6 16,26 3 6-16,-4-1-6 0,-22-2 4 0,0 0-4 15,19 3 5-15,11 1-5 0,-30-4 6 0,0 0-6 16,28 8 6-16,-7-4-6 0,-21-4 7 0,0 0-7 16,23 3 8-16,6-1-8 0,-29-2 7 0,0 0-7 15,28 3 8-15,-4-3-8 0,-24 0 8 0,0 0-8 0,25 4 8 16,7-1-8-16,-32-3 8 0,0 0-8 0,28 6 8 15,-8-5-8-15,-20-1 7 0,0 0-7 0,15 4 7 16,10 3-7-16,-25-7 5 0,0 0-5 0,19 3 6 16,3 2-6-16,-22-5 2 0,0 0-2 0,19 6 3 15,-1-3-3-15,-18-3 2 0,0 0-2 0,21 7 2 16,7-4-2-16,-28-3 2 0,0 0-2 0,27 4 3 16,-8-4-3-16,-19 0 2 0,0 0-2 0,18 2 2 15,-3 1-2-15,-15-3 2 0,0 0-2 0,20 0 3 16,5 3-3-16,-25-3 2 0,0 0-2 0,22 4 3 15,-2-2-3-15,-20-2 4 0,0 0-4 0,14 0 4 0,-2 3-4 16,-12-3 3-16,0 0-3 0,20 2 3 0,3 1-3 16,-23-3 3-16,0 0-3 0,23 7 4 0,3-2-4 15,-26-5 4-15,0 0-4 0,23 7 4 0,3-5-4 16,-26-2 3-16,0 0-3 0,27 2 4 0,-4 0-4 16,-23-2 4-16,0 0-4 0,23 1 4 0,1 1-4 15,-24-2 3-15,0 0-3 0,25 0 4 0,-5 0-4 0,-20 0 2 16,0 0-2-16,19 3 3 0,6-3-3 0,-25 0 1 15,0 0-1-15,26 2 2 0,-1 0-2 0,-25-2 0 16,0 0 0-16,26 0 1 0,4 2-1 0,-30-2 0 0,0 0 0 16,37 1 1-16,-1-1-1 0,-36 0 0 15,0 0 0-15,37 2 1 0,-13 2-1 0,-24-4 0 16,0 0 0-16,29 0 1 0,9 0-1 0,-38 0 1 0,0 0-1 16,39-4 1-16,-11 4-1 0,-28 0 1 0,0 0-1 15,32 0 1-15,7-2-1 0,-39 2 1 0,0 0-1 16,41-3 1-16,-10-1-1 0,-31 4 2 0,0 0-2 0,30-5 2 15,4-2-2-15,-34 7 3 0,0 0-3 0,33-10 3 16,-3 5-3-16,-30 5 3 0,0 0-3 0,28-4 3 16,1-1-3-16,-29 5 4 0,0 0-4 0,30-7 4 15,-2 2-4-15,-28 5 4 0,0 0-4 0,30-3 5 16,-2-1-5-16,-28 4 5 0,0 0-5 0,25-3 5 16,-6 1-5-16,-19 2 4 0,0 0-4 0,16-5 5 15,9 3-5-15,-25 2 4 0,0 0-4 0,23-3 4 16,-7-3-4-16,-16 6 2 0,0 0-2 0,14-7 3 0,2 2-3 15,-16 5 1-15,0 0-1 0,15-3 2 0,0 1-2 16,-15 2 0-16,0 0 0 0,14-2 1 0,3 1-1 16,-17 1 1-16,0 0-1 0,18-6 1 0,-2 5-1 15,-16 1 1-15,0 0-1 0,16-4 2 0,3-1-2 16,-19 5 1-16,0 0-1 0,19-5 2 0,-4 1-2 16,-15 4 2-16,0 0-2 0,15 0 2 0,3 0-2 15,-18 0 2-15,0 0-2 0,20 0 2 0,-5 0-2 16,-15 0 1-16,0 0-1 0,13-5 1 0,3 2-1 0,-16 3 1 15,0 0-1-15,17 0 2 0,1 3-2 0,-18-3 0 16,0 0 0-16,18 2 1 0,1-2-1 0,-19 0 0 0,0 0 0 16,18 0 0-16,5 3 0 0,-23-3 0 0,0 0 0 15,22 0 0-15,0 0 0 0,-22 0 0 0,0 0 0 16,23 0 0-16,3-3 0 0,-26 3-1 0,0 0 1 16,25-4 0-16,-8 3 0 0,-17 1-1 0,0 0 1 0,22 0 0 15,7 3 0-15,-29-3-1 0,0 0 1 0,29 5 0 16,-10-3 0-16,-19-2 0 0,0 0 0 0,20 5 0 15,6 2 0-15,-26-7 0 0,0 0 0 0,28 5 0 16,2-3 0-16,-30-2 0 0,0 0 0 0,23 0 0 16,-5 0 0-16,-18 0 0 0,0 0 0 0,14 4 0 15,4-4 0-15,-18 0-1 0,0 0 1 0,17 1 0 16,6-1 0-16,-23 0-1 0,0 0 1 0,21 0 0 16,-5 0 0-16,-16 0-1 0,0 0 1 0,14 0 0 15,0 0 0-15,-14 0-1 0,0 0 1 0,16 0 0 16,-5 0 0-16,-11 0-1 0,0 0 1 0,12 0 0 15,2 0 0-15,-14 0 0 0,0 0 0 0,18 0 0 0,3 0 0 16,-21 0 0-16,0 0 0 0,23 0 0 0,-5 0 0 16,-18 0 0-16,0 0 0 0,14 2 0 0,0-2 0 15,-14 0 0-15,0 0 0 0,14 0 0 0,4 0 0 16,-18 0-1-16,0 0 1 0,19 2-1 0,2-1 1 16,-21-1-2-16,0 0 2 0,23 2-1 0,0-2 1 15,-23 0-2-15,0 0 2 0,23 0-1 0,-2 0 1 0,-21 0-2 16,0 0 2-16,23 4-1 0,4-1 1 0,-27-3-1 15,0 0 1-15,31 2-1 0,6 0 1 0,-37-2-1 16,0 0 1-16,36 5-1 0,-12-3 1 0,-24-2-2 0,0 0 2 16,27 3-1-16,10-1 1 0,-37-2-2 15,0 0 2-15,35 5-2 0,-12-3 2 0,-23-2-2 16,0 0 2-16,21 5-1 0,4 2 1 0,-25-7-2 0,0 0 2 16,25 7-1-16,-1 0 1 0,-24-7-2 0,0 0 2 15,23 8-1-15,2-3 1 0,-25-5-2 0,0 0 2 16,21 7-1-16,2-5 1 0,-23-2-1 0,0 0 1 15,21 2-1-15,-1 0 1 0,-20-2-1 0,0 0 1 0,14 0-1 16,-6 0 1-16,-8 0-2 0,0 0 2 0,9 1-2 16,0 1 2-16,-9-2-2 0,0 0 2 0,9 3-2 15,0-3 2-15,-9 0-2 0,0 0 2 0,7 0-2 16,-7 0 2-16,0 0-2 0,0 0 2 0,7 0-2 16,-7 0 2-16,0 0-2 0,0 0 2 0,0 0-2 15,7 0 2-15,-7 0-2 0,0 0 2 0,0 0-1 16,0 0 1-16,0 0-2 0,0 0 2 0,0 0-2 15,5 0 2-15,-5 0-4 0,0 0 4 0,0 0-3 0,-2 7 3 16,2-7-10-16,0 0 10 0,-14 7-9 0,-26 4 9 16,-1-4-1350-16</inkml:trace>
  <inkml:trace contextRef="#ctx0" brushRef="#br0" timeOffset="96268.21">29782 10710 807 0,'0'0'0'0,"0"0"0"16,0 0 0-16,0 0 38 0,0 0-38 0,0 0 38 15,0 0-38-15,0 0 92 0,0 0-92 0,0 0 92 16,0 0-92-16,0 0 46 0,0 0-46 0,0 0 46 15,0 0-46-15,0 0 10 0,0 0-10 0,0 0 10 16,-2 40-10-16,2-40 8 0,0 0-8 0,5 56 8 16,-5 18-8-16,0-74 6 0,0 0-6 0,-5 88 6 15,-6 4-6-15,11-92 1 0,0 0-1 0,-12 93 2 16,-6 4-2-16,18-97 0 0,0 0 0 0,-21 97 1 0,-4-8-1 16,25-89 0-16,0 0 0 0,-24 88 0 0,1-10 0 15,23-78 0-15,0 0 0 0,-21 78 0 0,1-2 0 16,20-76 0-16,0 0 0 0,-16 71 0 0,6-14 0 15,-1 2-849-15</inkml:trace>
  <inkml:trace contextRef="#ctx0" brushRef="#br0" timeOffset="98002.96">29782 10844 942 0,'0'0'0'0,"0"0"0"16,0 0 0-16,0 0-3 0,0 0 3 0,0 0-2 15,0 0 2-15,0 0-8 0,0 0 8 0,0 0-7 16,0 0 7-16,0 0 9 0,0 0-9 0,10-11 9 0,2 4-9 16,-12 7 29-16,0 0-29 0,22-8 30 15,9-1-30-15,-31 9 45 0,0 0-45 0,39 0 46 0,11 10-46 16,-50-10 36-16,0 0-36 0,47 26 37 0,-8 19-37 15,-39-45 19-15,0 0-19 0,32 51 20 0,-11 4-20 16,-21-55 8-16,0 0-8 0,14 54 8 0,-7-8-8 16,-7-46 2-16,0 0-2 0,-3 35 3 0,-8 0-3 15,11-35 0-15,0 0 0 0,-16 26 1 0,0-4-1 0,16-22 0 16,0 0 0-16,-14 17 0 0,2-5 0 0,12-12 0 16,0 0 0-16,-9 7 0 0,9-7 0 0,0 0 0 15,0 0 0-15,-9 4 0 0,9-4 0 0,0 0 0 16,0 0 0-16,0 0 0 0,0 0 0 0,0 0 0 15,0 0 0-15,0 0 0 0,0 0 0 0,0 0 0 0,0 0 0 16,0 0 1-16,5-7-1 0,-5 7 0 0,0 0 0 16,9-9 0-16,14-3 0 0,-23 12-1 0,0 0 1 15,34-21 0-15,6-3 0 0,-40 24-3 0,0 0 3 16,43-28-3-16,2-3 3 0,-45 31-6 0,0 0 6 0,45-33-6 16,-8 1 6-16,-37 32-7 0,0 0 7 0,35-40-7 15,-5-2 7-15,-30 42-8 0,0 0 8 0,26-43-8 16,3-2 8-16,-29 45-3 0,0 0 3 0,24-42-2 15,-8 11 2-15,-16 31 0 0,0 0 0 0,11-20 0 16,-6 4 0-16,-5 16 3 0,0 0-3 0,2-12 4 16,-4 3-4-16,2 9 10 0,0 0-10 0,0 0 10 15,0 0-10-15,0 0 18 0,0 0-18 0,-11 16 18 16,-3 6-18-16,14-22 19 0,0 0-19 0,-12 31 20 16,5 2-20-16,7-33 14 0,0 0-14 0,-4 33 15 15,4 2-15-15,0-35 13 0,0 0-13 0,6 33 13 0,2 3-13 16,-8-36 7-16,0 0-7 0,13 31 7 0,-1-10-7 15,-12-21 5-15,0 0-5 0,18 15 5 0,8 10-5 16,-26-25 3-16,0 0-3 0,27 22 3 0,-10-11-3 16,-17-11 3-16,0 0-3 0,23 5 3 0,18-5-3 15,-41 0 9-15,0 0-9 0,44-4 10 0,0-1-10 16,-44 5 16-16,0 0-16 0,44-12 16 0,-2-4-16 16,-42 16 20-16,0 0-20 0,39-20 20 0,0-5-20 15,-39 25 25-15,0 0-25 0,34-27 25 0,-10 6-25 0,-24 21 23 16,0 0-23-16,20-21 23 0,-6 0-23 0,-14 21 23 15,0 0-23-15,12-15 23 0,-3 3-23 0,-9 12 17 0,0 0-17 16,7-9 17-16,-3 2-17 0,-4 7 20 0,0 0-20 16,0 0 20-16,7-5-20 0,-7 5 19 0,0 0-19 15,0 0 19-15,0 0-19 0,0 0 18 0,0 0-18 16,-2-7 18-16,2 7-18 0,0 0 13 0,0 0-13 16,0 0 14-16,0 0-14 0,0 0 9 0,0 0-9 0,7 16 9 15,-2-1-9-15,-5-15 2 0,0 0-2 0,7 24 2 16,0 6-2-16,-7-30 0 0,0 0 0 0,9 28 0 15,0-4 0-15,-9-24-1 0,0 0 1 0,11 24-1 16,-3-3 1-16,-8-21-3 0,0 0 3 0,7 15-3 16,-3-6 3-16,-4-9-5 0,0 0 5 0,0 0-4 15,5 5 4-15,-5-5-4 0,0 0 4 0,0 0-4 16,11 4 4-16,-11-4-3 0,0 0 3 0,21-6-3 16,20-14 3-16,-41 20-2 0,0 0 2 0,47-31-1 15,6-14 1-15,-53 45-1 0,0 0 1 0,53-49 0 16,-4 9 0-16,-49 40 0 0,0 0 0 0,43-33 0 0,-15 13 0 15,-28 20 1-15,0 0-1 0,19-11 1 0,-8 8-1 16,-11 3 1-16,0 0-1 0,9 3 2 0,3 4-2 16,-12-7 0-16,0 0 0 0,16 16 1 0,3 17-1 15,-19-33 0-15,0 0 0 0,18 36 0 0,-6 2 0 16,-12-38 0-16,0 0 0 0,13 36 0 0,1-1 0 0,-14-35-2 16,0 0 2-16,16 24-2 0,0-6 2 0,-16-18-4 15,0 0 4-15,19 12-3 0,4 3 3 0,-23-15-4 16,0 0 4-16,28 12-3 0,4-5 3 0,-32-7-3 15,0 0 3-15,40 5-2 0,12-8 2 0,-52 3-2 16,0 0 2-16,52-3-2 0,-11-1 2 0,-41 4-1 0,0 0 1 16,42-7-1-16,10-5 1 0,-52 12 0 15,0 0 0-15,49-16 0 0,-12-4 0 0,-37 20 0 16,0 0 0-16,28-19 0 0,-7 1 0 0,-21 18 1 0,0 0-1 16,18-13 2-16,-6-1-2 0,-12 14 3 0,0 0-3 15,9-12 4-15,-4 1-4 0,-5 11 4 0,0 0-4 0,0 0 5 16,0-8-5-16,0 8 5 0,0 0-5 0,0 0 6 15,-12 6-6-15,12-6 6 0,0 0-6 0,-12 13 6 16,-6-1-6-16,18-12 2 0,0 0-2 0,-19 20 3 16,-1-1-3-16,20-19 0 0,0 0 0 0,-12 18 0 15,5-6 0-15,7-12-3 0,0 0 3 0,-2 5-3 16,2-5 3-16,0 0-8 0,0 0 8 0,4 10-8 16,-4-10 8-16,0 0-14 0,0 0 14 0,7 0-13 15,-7 0 13-15,0 0-16 0,0 0 16 0,12 2-15 0,7-2 15 16,-19 0-11-16,0 0 11 0,23 0-11 0,-1 2 11 15,-22-2-6-15,0 0 6 0,21 17-5 0,3 16 5 16,-24-33-5-16,0 0 5 0,18 52-5 0,-16 14 5 16,-2-66-5-16,0 0 5 0,-12 79-5 0,-15 13 5 15,27-92-5-15,0 0 5 0,-37 99-4 0,-14 6 4 16,51-105-9-16,0 0 9 0,-57 108-8 0,-4-6 8 16,61-102-11-16,0 0 11 0,-66 95-11 0,-1-15 11 15,67-80-21-15,0 0 21 0,-67 64-20 0,9-9 20 16,58-55-21-16,0 0 21 0,-44 41-21 0,18-18 21 0,26-23-16 15,0 0 16-15,-15 5-16 0,12-14 16 0,3 9-3 16,0 0 3-16,2-29-3 0,10-26 3 0,-12 55 0 0,0 0 0 16,25-73 0-16,17-17 0 0,-42 90 2 0,0 0-2 15,51-97 2-15,9-5-2 0,-60 102 9 0,0 0-9 16,58-92 10-16,-12 28-10 0,-46 64 13 0,0 0-13 16,39-45 14-16,-12 14-14 0,-27 31 10 0,0 0-10 0,19-21 10 15,-3 7-10-15,-16 14 7 0,0 0-7 0,10-20 7 16,-4-15-7-16,-1 1-1114 0</inkml:trace>
  <inkml:trace contextRef="#ctx0" brushRef="#br0" timeOffset="98227.99">30872 10430 1076 0,'0'0'0'0,"0"7"0"0,0 14 0 16,0-21 0-16,0 0 0 0,5 29 1 0,5 4-1 16,-10-33-4-16,0 0 4 0,11 28-3 0,-4-13 3 15,0-3-743-15</inkml:trace>
  <inkml:trace contextRef="#ctx0" brushRef="#br0" timeOffset="110152.93">16230 13109 135 0,'0'0'0'0,"0"0"0"16,0 0 0-16,0 0 1 0,0 0-1 0,0 0 2 15,0 0-2-15,0 0 14 0,0 0-14 0,0 0 15 16,0 0-15-16,0 0 53 0,0 0-53 0,0 0 54 0,0 0-54 15,0 0 86-15,0 0-86 0,0 0 87 0,0 0-87 16,0 0 61-16,0 0-61 0,0 0 62 0,0 0-62 16,0 0 60-16,0 0-60 0,0 0 61 0,0 0-61 15,0 0 61-15,0 0-61 0,0 0 61 0,0 0-61 16,0 0 54-16,0 0-54 0,0 0 54 0,0 0-54 0,0 0 48 16,0 0-48-16,0 0 48 0,0 0-48 0,0 0 41 15,0 0-41-15,0 0 41 0,0 0-41 0,0 0 34 16,0 0-34-16,21-2 34 0,-14 2-34 0,-7 0 27 0,0 0-27 15,12 0 27-15,6-1-27 0,-18 1 23 16,0 0-23-16,24-4 23 0,10 2-23 0,-34 2 18 0,0 0-18 16,37-7 18-16,-2-1-18 0,-35 8 15 0,0 0-15 15,41-11 15-15,5 1-15 0,-46 10 14 0,0 0-14 16,40-12 15-16,1 3-15 0,-41 9 13 0,0 0-13 0,37-7 13 16,-2 4-13-16,-35 3 11 0,0 0-11 0,32-4 12 15,8 1-12-15,-40 3 10 0,0 0-10 0,41-5 11 16,-6-4-11-16,-35 9 10 0,0 0-10 0,41-7 10 15,-1 7-10-15,-40 0 9 0,0 0-9 0,41 2 10 16,0-2-10-16,-41 0 9 0,0 0-9 0,42 0 9 16,0 0-9-16,-42 0 8 0,0 0-8 0,44 0 9 15,4-2-9-15,-48 2 7 0,0 0-7 0,51-3 7 16,2-1-7-16,-53 4 7 0,0 0-7 0,55-1 7 16,-1 1-7-16,-54 0 6 0,0 0-6 0,53 3 6 0,-5 0-6 15,-48-3 6-15,0 0-6 0,44 4 6 0,-3-1-6 16,-41-3 6-16,0 0-6 0,37 4 7 0,-6-1-7 15,-31-3 4-15,0 0-4 0,37 4 5 0,6-1-5 16,-43-3 2-16,0 0-2 0,46 4 3 0,3-1-3 16,-49-3 1-16,0 0-1 0,46 2 2 0,-6-2-2 15,-40 0 1-15,0 0-1 0,41 2 1 0,0 1-1 16,-41-3 1-16,0 0-1 0,40 3 1 0,-10 1-1 16,-30-4 1-16,0 0-1 0,32 5 2 0,5 6-2 15,-37-11 2-15,0 0-2 0,37 8 2 0,4 1-2 0,-41-9 2 16,0 0-2-16,40 7 3 0,1 0-3 0,-41-7 5 0,0 0-5 15,42 8 6-15,6-2-6 0,-48-6 6 0,0 0-6 16,44 8 7-16,2 3-7 0,-46-11 8 0,0 0-8 16,44 8 9-16,3-4-9 0,-47-4 9 0,0 0-9 15,50 1 9-15,3 3-9 0,-53-4 9 0,0 0-9 16,49 7 9-16,6 0-9 0,-55-7 10 0,0 0-10 0,51 5 11 16,2-3-11-16,-53-2 11 0,0 0-11 0,46 1 12 15,-2 5-12-15,-44-6 9 0,0 0-9 0,47 5 10 16,3-5-10-16,-50 0 7 0,0 0-7 0,47-2 8 15,-4-1-8-15,-43 3 6 0,0 0-6 0,42-4 6 16,0 1-6-16,-42 3 4 0,0 0-4 0,43-2 4 16,-4 2-4-16,-39 0 3 0,0 0-3 0,30-4 3 15,0 1-3-15,-30 3 4 0,0 0-4 0,31-5 5 16,3 0-5-16,-34 5 6 0,0 0-6 0,30-6 6 16,-11 5-6-16,-19 1 8 0,0 0-8 0,21 0 8 15,4 1-8-15,-25-1 10 0,0 0-10 0,26 0 10 16,3 0-10-16,-29 0 9 0,0 0-9 0,24 0 9 0,6-1-9 15,-30 1 7-15,0 0-7 0,27-4 7 0,-4 2-7 16,-23 2 6-16,0 0-6 0,21 0 6 0,7 0-6 16,-28 0 4-16,0 0-4 0,27 0 5 0,-1-1-5 15,-26 1 3-15,0 0-3 0,28-4 3 0,-1 3-3 16,-27 1 2-16,0 0-2 0,28-4 3 0,-2 2-3 0,-26 2 2 16,0 0-2-16,27-1 2 0,5 1-2 0,-32 0 1 15,0 0-1-15,33 0 2 0,2-2-2 0,-35 2 1 16,0 0-1-16,37-4 2 0,-1-2-2 0,-36 6 2 15,0 0-2-15,32-4 2 0,-1 2-2 0,-31 2 2 0,0 0-2 16,36-5 3-16,-1 0-3 0,-35 5 2 0,0 0-2 16,37-7 3-16,-2 2-3 0,-35 5 2 0,0 0-2 15,37-5 3-15,4-4-3 0,-41 9 2 0,0 0-2 16,40-10 2-16,1 1-2 0,-41 9 2 0,0 0-2 16,39-7 3-16,3 2-3 0,-42 5 1 0,0 0-1 15,39-5 2-15,-9-1-2 0,-30 6 1 0,0 0-1 0,30-3 1 16,3 1-1-16,-33 2 0 0,0 0 0 0,36-1 1 15,-8-1-1-15,-28 2 0 0,0 0 0 0,28-2 1 16,2 0-1-16,-30 2 0 0,0 0 0 0,30-1 0 16,-7 2 0-16,-23-1 0 0,0 0 0 0,23 2 1 15,5 0-1-15,-28-2 0 0,0 0 0 0,28 0 1 16,-5 0-1-16,-23 0 0 0,0 0 0 0,21 2 0 16,4-1 0-16,-25-1 0 0,0 0 0 0,25 4 0 15,-4-1 0-15,-21-3 0 0,0 0 0 0,19 4 0 16,4-1 0-16,-23-3 0 0,0 0 0 0,21 4 0 0,-3-1 0 15,-18-3 0-15,0 0 0 0,20 3 0 0,6 1 0 16,-26-4-1-16,0 0 1 0,25 3 0 0,-8 3 0 16,-17-6 0-16,0 0 0 0,18 7 0 0,5-2 0 15,-23-5 0-15,0 0 0 0,23 5 0 0,-2-2 0 16,-21-3 0-16,0 0 0 0,19 4 0 0,1-1 0 16,-20-3 0-16,0 0 0 0,21 4 0 0,0-3 0 15,-21-1 0-15,0 0 0 0,21 0 0 0,0 0 0 0,-21 0 0 16,0 0 0-16,20 0 1 0,-4 0-1 0,-16 0 1 15,0 0-1-15,16 0 2 0,-1-1-2 0,-15 1 2 16,0 0-2-16,16-4 2 0,0 3-2 0,-16 1 1 0,0 0-1 16,18-2 2-16,3 0-2 0,-21 2 2 0,0 0-2 15,23-3 2-15,0-4-2 0,-23 7 1 0,0 0-1 16,21-7 2-16,-7 0-2 0,-14 7 0 0,0 0 0 0,18-4 1 16,10 1-1-16,-28 3 0 0,0 0 0 0,25-4 0 15,-1 1 0-15,-24 3 0 0,0 0 0 0,22-2 0 16,4 1 0-16,-26 1-1 0,0 0 1 0,25 0 0 15,-8 0 0-15,-17 0-1 0,0 0 1 0,14 0 0 16,1 0 0-16,-15 0-1 0,0 0 1 0,14 0 0 16,0 0 0-16,-14 0-1 0,0 0 1 0,10 0 0 15,-3 0 0-15,-7 0-1 0,0 0 1 0,0 0 0 16,9 0 0-16,-9 0-1 0,0 0 1 0,0 0 0 16,7 0 0-16,-7 0-1 0,0 0 1 0,0 0-1 15,7 0 1-15,-7 0-2 0,0 0 2 0,0 0-1 16,0 0 1-16,0 0-2 0,0 0 2 0,7 0-2 15,-7 0 2-15,0 0-2 0,0 0 2 0,0 0-2 0,0 0 2 16,0 0-3-16,0 0 3 0,8 0-2 0,-8 0 2 16,0 0-3-16,0 0 3 0,0 0-2 0,0 0 2 15,0 0-3-15,0 0 3 0,0 0-2 0,0 0 2 16,0 0-2-16,0 0 2 0,7 0-2 0,-7 0 2 16,0 0-1-16,0 0 1 0,0 0-1 0,0 0 1 0,0 0-1 15,0 0 1-15,0 0-1 0,0 0 1 0,0 0-1 16,0 0 1-16,0 0 0 0,0 0 0 0,0 0 0 15,0 0 0-15,0 0 0 0,8 0 0 0,-8 0 0 16,0 0 0-16,0 0 0 0,0 0 0 0,0 0 0 0,0 0 0 16,0 0 0-16,0 0 0 0,0 0 0 0,0 0 0 15,0 0 0-15,0 0 0 0,0 0 0 0,0 0 0 16,0 0 0-16,0 0 0 0,0 0 0 0,0 0 0 0,0 0 0 16,6 0 0-16,-6 0 0 0,0 0 0 15,0 0 0-15,0 0 0 0,0 0 0 0,0 0 0 16,0 0 0-16,7 0 0 0,-7 0 0 0,0 0 0 0,0 0 0 15,7 1 0-15,-7-1 0 0,0 0 0 0,0 0 0 16,7 2 0-16,-7-2 0 0,0 0 0 0,0 0 0 16,7 0 0-16,-7 0 0 0,0 0 0 0,0 0 0 15,9 0 0-15,-9 0 0 0,0 0 0 0,0 0 0 16,9 0 0-16,-9 0 0 0,0 0 0 0,0 0 0 16,0 0 0-16,0 0 0 0,0 0 0 0,7 0 0 15,-7 0 0-15,0 0 0 0,0 0 0 0,7 0 0 16,-7 0 0-16,0 0 0 0,0 0 0 0,7 0 0 0,-7 0 0 15,0 0 0-15,0 0 0 0,9 0 0 0,-9 0 0 16,0 0 0-16,0 0 0 0,5 0 0 0,-5 0 0 16,0 0 0-16,0 0 0 0,7 0 1 0,-7 0-1 15,0 0 0-15,0 0 0 0,7 0 1 0,-7 0-1 16,0 0 0-16,0 0 0 0,7 0 1 0,-7 0-1 16,0 0 0-16,0 0 0 0,7 0 1 0,-7 0-1 15,0 0 0-15,0 0 0 0,7 0 1 0,-7 0-1 16,0 0-1-16,0 0 1 0,12 3 0 0,-12-3 0 0,0 0-8 15,0 0 8-15,0 16-7 0,-21-2 7 0,0 1-1378 16</inkml:trace>
  <inkml:trace contextRef="#ctx0" brushRef="#br0" timeOffset="111786.23">25165 13055 359 0,'0'0'0'0,"0"0"0"0,0 0 0 0,0 0 12 0,0 0-12 16,0 0 13-16,0 0-13 0,0 0 37 0,0 0-37 16,0 0 37-16,0 0-37 0,0 0 65 0,0 0-65 15,0 0 65-15,0 0-65 0,0 0 61 0,0 0-61 16,0 0 62-16,0 0-62 0,0 0 39 0,0 0-39 0,20-10 39 15,12 3-39-15,-32 7 33 0,0 0-33 0,44-7 33 16,7 4-33-16,-51 3 26 0,0 0-26 0,62-2 26 16,10 2-26-16,-72 0 19 0,0 0-19 0,77 0 20 15,-1 0-20-15,-76 0 16 0,0 0-16 0,81 0 16 16,6-2-16-16,-87 2 13 0,0 0-13 0,88-3 14 16,2-2-14-16,-90 5 17 0,0 0-17 0,92-7 17 15,-13 0-17-15,-79 7 17 0,0 0-17 0,80-7 17 16,1 0-17-16,-81 7 19 0,0 0-19 0,76-5 20 15,-4-1-20-15,-72 6 21 0,0 0-21 0,69-3 21 16,-1 0-21-16,-68 3 16 0,0 0-16 0,71-2 16 0,7 0-16 16,-78 2 15-16,0 0-15 0,77 0 16 0,-4 2-16 15,-73-2 11-15,0 0-11 0,70 3 12 0,-5 1-12 16,-65-4 10-16,0 0-10 0,69 1 10 0,3-1-10 16,-72 0 8-16,0 0-8 0,75 2 8 0,-5 3-8 15,-70-5 9-15,0 0-9 0,64 7 9 0,-10 2-9 16,-54-9 7-16,0 0-7 0,55 9 8 0,1-2-8 0,-56-7 7 15,0 0-7-15,55 6 8 0,-6 1-8 0,-49-7 6 16,0 0-6-16,46 7 6 0,0 0-6 0,-46-7 7 16,0 0-7-16,43 7 8 0,-6 0-8 0,-37-7 8 15,0 0-8-15,38 7 8 0,8-4-8 0,-46-3 8 16,0 0-8-16,46 4 8 0,3-4-8 0,-49 0 6 0,0 0-6 16,53 0 7-16,7 0-7 0,-60 0 7 0,0 0-7 15,59 0 7-15,-8 2-7 0,-51-2 7 0,0 0-7 16,49 1 7-16,-1 3-7 0,-48-4 5 0,0 0-5 15,51 2 6-15,7-2-6 0,-58 0 6 0,0 0-6 0,57 1 6 16,-3 3-6-16,-54-4 5 0,0 0-5 0,55 3 5 16,5 2-5-16,-60-5 3 0,0 0-3 0,56 7 4 15,-10-3-4-15,-46-4 2 0,0 0-2 0,51 5 2 16,11 4-2-16,-62-9 2 0,0 0-2 0,65 10 2 16,1 2-2-16,-66-12 3 0,0 0-3 0,63 12 4 15,1 0-4-15,-64-12 2 0,0 0-2 0,60 11 2 16,-4-1-2-16,-56-10 3 0,0 0-3 0,55 12 3 15,5 4-3-15,-60-16 4 0,0 0-4 0,53 12 5 16,-16-3-5-16,-37-9 6 0,0 0-6 0,38 5 7 0,10 3-7 16,-48-8 7-16,0 0-7 0,41 11 8 0,-20-8-8 15,-21-3 9-15,0 0-9 0,21 2 10 0,7 0-10 16,-28-2 9-16,0 0-9 0,28 5 10 0,-1-5-10 16,-27 0 12-16,0 0-12 0,23 0 13 0,-2 2-13 15,-21-2 12-15,0 0-12 0,21 3 12 0,0-1-12 16,-21-2 11-16,0 0-11 0,21-2 12 0,6-1-12 15,-27 3 9-15,0 0-9 0,23-2 9 0,-9 2-9 16,-14 0 6-16,0 0-6 0,9 0 6 0,-2 0-6 0,-7 0 5 16,0 0-5-16,7 0 6 0,2 0-6 0,-9 0 4 15,0 0-4-15,9 0 5 0,-2 0-5 0,-7 0 3 0,0 0-3 16,0 0 3-16,10 0-3 0,-10 0 2 0,0 0-2 16,9-5 3-16,0 1-3 0,-9 4 1 0,0 0-1 15,7 0 2-15,-7 0-2 0,0 0 0 0,0 0 0 16,0 0 1-16,9 5-1 0,-9-5 0 0,0 0 0 0,0 0 0 15,0 13 0-15,0-13-3 0,0 0 3 0,-18 15-3 16,-26-3 3-16,0 0-1212 0</inkml:trace>
  <inkml:trace contextRef="#ctx0" brushRef="#br0" timeOffset="115777.3">6165 13967 124 0,'0'0'0'0,"0"0"0"0,0 0 0 0,0 0 11 15,0 0-11-15,0 0 12 0,0 0-12 0,0 0 48 16,0 0-48-16,0 0 49 0,0 0-49 0,0 0 85 15,0 0-85-15,0 0 86 0,0 0-86 0,0 0 73 0,0 0-73 16,0 0 74-16,0 0-74 0,0 0 54 0,0 0-54 16,0 0 55-16,0 0-55 0,0 0 41 0,0 0-41 0,0 0 41 15,0 0-41-15,0 0 30 0,0 0-30 0,0 0 31 16,0 0-31-16,0 0 27 0,0 0-27 0,0 0 27 16,0 0-27-16,0 0 23 0,0 0-23 0,0 0 23 15,0 0-23-15,0 0 22 0,0 0-22 0,0 0 23 16,0 0-23-16,0 0 28 0,0 0-28 0,0 0 28 15,0 0-28-15,0 0 27 0,0 0-27 0,0 0 27 16,0 0-27-16,0 0 26 0,0 0-26 0,23-17 27 16,-9 3-27-16,-14 14 23 0,0 0-23 0,21-12 23 15,4-5-23-15,-25 17 18 0,0 0-18 0,26-16 19 16,1 2-19-16,-27 14 8 0,0 0-8 0,23-12 9 0,7-2-9 16,-30 14 6-16,0 0-6 0,28-17 6 0,4 5-6 15,-32 12 4-15,0 0-4 0,28-12 5 0,2-2-5 16,-30 14 4-16,0 0-4 0,31-16 5 0,5 4-5 15,-36 12 5-15,0 0-5 0,37-10 5 0,-5 1-5 16,-32 9 6-16,0 0-6 0,26-5 7 0,2 5-7 16,-28 0 7-16,0 0-7 0,30 4 7 0,-2-1-7 0,-28-3 7 15,0 0-7-15,27 3 8 0,-1 1-8 0,-26-4 8 16,0 0-8-16,23 3 8 0,2 3-8 0,-25-6 6 16,0 0-6-16,25 3 7 0,-1-6-7 0,-24 3 5 15,0 0-5-15,27 0 6 0,-6 0-6 0,-21 0 4 0,0 0-4 16,23 1 5-16,2 5-5 0,-25-6 4 0,0 0-4 15,30 5 5-15,1-2-5 0,-31-3 2 0,0 0-2 16,41 4 3-16,-1 1-3 0,-40-5 1 0,0 0-1 16,46 5 1-16,4-3-1 0,-50-2 0 0,0 0 0 15,44 0 0-15,-4 0 0 0,-40 0 1 0,0 0-1 16,41-4 1-16,0 1-1 0,-41 3 2 0,0 0-2 0,45 0 3 16,-2-5-3-16,-43 5 4 0,0 0-4 0,44-2 5 15,-4 0-5-15,-40 2 5 0,0 0-5 0,41 0 6 16,-6 4-6-16,-35-4 6 0,0 0-6 0,32 1 7 15,-4-1-7-15,-28 0 7 0,0 0-7 0,30 0 7 16,2-1-7-16,-32 1 7 0,0 0-7 0,28-4 7 16,-1 1-7-16,-27 3 6 0,0 0-6 0,23 0 6 15,3-4-6-15,-26 4 6 0,0 0-6 0,28-1 6 16,2-1-6-16,-30 2 6 0,0 0-6 0,32-4 7 0,0-1-7 16,-32 5 8-16,0 0-8 0,31-7 8 0,1 0-8 15,-32 7 8-15,0 0-8 0,25-5 9 0,-4 3-9 16,-21 2 8-16,0 0-8 0,18 0 9 0,5-5-9 15,-23 5 6-15,0 0-6 0,19-2 6 0,2 1-6 16,-21 1 3-16,0 0-3 0,13-2 4 0,-3 2-4 16,-10 0 3-16,0 0-3 0,13 0 3 0,4-2-3 0,-17 2 2 15,0 0-2-15,23-3 2 0,-7-1-2 0,-16 4 2 16,0 0-2-16,16-1 2 0,0 1-2 0,-16 0 3 16,0 0-3-16,16 0 3 0,1 0-3 0,-17 0 3 15,0 0-3-15,16 0 3 0,5 1-3 0,-21-1 4 16,0 0-4-16,20 0 4 0,1-1-4 0,-21 1 4 0,0 0-4 15,17-4 5-15,6 1-5 0,-23 3 4 0,0 0-4 16,27-2 4-16,-2 0-4 0,-25 2 3 0,0 0-3 16,26-2 4-16,4 1-4 0,-30 1 2 0,0 0-2 0,28-2 2 15,4-3-2-15,-32 5 0 0,0 0 0 0,26-2 1 16,1 4-1-16,-27-2 0 0,0 0 0 0,32 2 1 16,-1 1-1-16,-31-3 0 0,0 0 0 0,37-3 0 15,-1-3 0-15,-36 6 0 0,0 0 0 0,37-3 0 16,0 3 0-16,-37 0 0 0,0 0 0 0,40 2 0 15,4-1 0-15,-44-1 0 0,0 0 0 0,46-1 0 16,0-1 0-16,-46 2 1 0,0 0-1 0,44-5 1 16,-3 3-1-16,-41 2 2 0,0 0-2 0,40-2 2 15,1 1-2-15,-41 1 2 0,0 0-2 0,41 0 2 16,4 3-2-16,-45-3 2 0,0 0-2 0,44 2 3 16,-3-2-3-16,-41 0 2 0,0 0-2 0,32 5 3 15,3 0-3-15,-35-5 3 0,0 0-3 0,32 7 3 0,5-2-3 16,-37-5 1-16,0 0-1 0,37 4 2 0,-2-1-2 15,-35-3 0-15,0 0 0 0,35 0 1 0,-3 5-1 16,-32-5 0-16,0 0 0 0,37 7 1 0,0 0-1 16,-37-7 0-16,0 0 0 0,39 5 1 0,-5-5-1 15,-34 0 0-15,0 0 0 0,35 0 1 0,0-5-1 0,-35 5 0 16,0 0 0-16,37-3 1 0,2-1-1 0,-39 4 0 16,0 0 0-16,39-3 1 0,-4-1-1 0,-35 4 0 15,0 0 0-15,32-3 1 0,0 1-1 0,-32 2 0 0,0 0 0 16,35-5 1-16,5 1-1 0,-40 4 1 0,0 0-1 15,41-3 1-15,0 0-1 0,-41 3 1 0,0 0-1 16,42-4 1-16,0-1-1 0,-42 5 1 0,0 0-1 16,43-9 1-16,1-1-1 0,-44 10 2 0,0 0-2 15,40-11 2-15,1 1-2 0,-41 10 3 0,0 0-3 16,40-9 3-16,8-3-3 0,-48 12 4 0,0 0-4 16,53-8 4-16,-4-1-4 0,-49 9 5 0,0 0-5 15,41-5 5-15,-4 3-5 0,-37 2 5 0,0 0-5 0,32 0 6 16,-2-5-6-16,-30 5 6 0,0 0-6 0,23-2 6 15,-4 0-6-15,-19 2 5 0,0 0-5 0,18 0 5 16,-1 0-5-16,-17 0 3 0,0 0-3 0,20 0 4 16,1 0-4-16,-21 0 3 0,0 0-3 0,18 2 3 15,-4 0-3-15,-14-2 3 0,0 0-3 0,8 2 3 16,1 1-3-16,-9-3 1 0,0 0-1 0,11 2 1 16,1 1-1-16,-12-3 0 0,0 0 0 0,9 4 0 15,-9-4 0-15,0 0 0 0,0 0 0 0,9 7 0 0,0-2 0 16,-9-5 0-16,0 0 0 0,10 5 0 0,3 2 0 15,-13-7 0-15,0 0 0 0,8 5 0 0,1-3 0 16,-9-2 0-16,0 0 0 0,9 2 0 0,-9-2 0 16,0 0 0-16,0 0 0 0,9 10 0 0,-9-10 0 15,0 0 0-15,0 0 0 0,14 10 0 0,0-4 0 16,-14-6 0-16,0 0 0 0,12 5 0 0,-3-2 0 16,-9-3 0-16,0 0 0 0,9 2 0 0,2 0 0 15,-11-2 0-15,0 0 0 0,8 5 0 0,5-3 0 0,-13-2 0 16,0 0 0-16,14 5 0 0,0 2 0 0,-14-7 0 0,0 0 0 15,18 7 1-15,1 0-1 0,-19-7 0 0,0 0 0 16,21 8 1-16,-3-4-1 0,-18-4 0 0,0 0 0 16,14 3 0-16,5 2 0 0,-19-5 0 0,0 0 0 15,22 6 0-15,0-3 0 0,-22-3 0 0,0 0 0 0,23 3 0 16,-5-1 0-16,-18-2-1 0,0 0 1 0,23 4 0 16,0-3 0-16,-23-1 0 0,0 0 0 0,26 0 0 15,-3 0 0-15,-23 0 0 0,0 0 0 0,21 2 0 16,-1 2 0-16,-20-4 0 0,0 0 0 0,19 0 0 15,-1 0 0-15,-18 0 0 0,0 0 0 0,16-6 0 16,3 5 0-16,-19 1 0 0,0 0 0 0,18 0 0 16,5 1 0-16,-23-1 0 0,0 0 0 0,17 2 1 15,1-2-1-15,-18 0 0 0,0 0 0 0,14-2 1 16,6 2-1-16,-20 0 1 0,0 0-1 0,21 2 1 16,-7-2-1-16,-14 0 1 0,0 0-1 0,17-2 1 15,3 2-1-15,-20 0 1 0,0 0-1 0,21 2 1 16,-3-2-1-16,-18 0 1 0,0 0-1 0,17-2 1 0,6-1-1 15,-23 3 2-15,0 0-2 0,20-4 3 0,1 4-3 16,-21 0 0-16,0 0 0 0,23 0 1 0,9-3-1 16,-32 3 1-16,0 0-1 0,33-2 1 0,-7 1-1 15,-26 1 1-15,0 0-1 0,23-2 1 0,4 0-1 16,-27 2 1-16,0 0-1 0,26-2 1 0,-6 4-1 0,-20-2 2 16,0 0-2-16,17 2 2 0,-3-2-2 0,-14 0 2 15,0 0-2-15,16-2 3 0,2 0-3 0,-18 2 2 16,0 0-2-16,14-3 3 0,0 3-3 0,-14 0 1 15,0 0-1-15,9 0 2 0,0 0-2 0,-9 0 1 16,0 0-1-16,5 0 2 0,2 0-2 0,-7 0 0 0,0 0 0 16,7 0 1-16,-7 0-1 0,0 0 0 0,0 0 0 15,9 0 0-15,-9 0 0 0,0 0 0 0,0 0 0 16,0 0 0-16,7 0 0 0,-7 0 0 0,0 0 0 0,0 0 0 16,0 0 0-16,0 0 0 0,0 0 0 15,0 0 1-15,0 0-1 0,0 0 0 0,0 0 0 0,0 0 1 16,0 0-1-16,0 0 1 0,0 0-1 0,0 0 2 15,0 0-2-15,0 0 2 0,0 0-2 0,2-7 2 16,-2 7-2-16,0 0 2 0,0 0-2 0,0 0 2 16,0 0-2-16,0 0 3 0,0 0-3 0,0 0 3 15,0 0-3-15,0 0 2 0,0 0-2 0,0 0 3 16,0 0-3-16,0 0 2 0,0 0-2 0,0 0 3 16,0 0-3-16,0 0 2 0,0 0-2 0,0 0 2 15,0 0-2-15,0 0 2 0,0 0-2 0,0 0 3 0,0 0-3 16,0 0 2-16,0 0-2 0,7 3 3 0,-7-3-3 15,0 0 2-15,0 0-2 0,0 0 2 0,0 0-2 16,0 0 2-16,0 0-2 0,0 0 2 0,0 0-2 16,0 0 2-16,0 0-2 0,0 0 3 0,0 0-3 15,0 0 2-15,0 0-2 0,0 0 3 0,0 0-3 16,0 0 2-16,0 0-2 0,0 0 2 0,0 0-2 16,0 0 1-16,0 0-1 0,7 0 2 0,-7 0-2 15,0 0 0-15,0 0 0 0,9-1 1 0,-2 1-1 16,-7 0 0-16,0 0 0 0,14-2 0 0,4-3 0 0,-18 5 0 15,0 0 0-15,23-7 0 0,8 2 0 0,-31 5 0 0,0 0 0 16,34-4 0-16,-2 1 0 0,-32 3 0 16,0 0 0-16,33-2 0 0,-1-5 0 0,-32 7 0 0,0 0 0 15,33-9 0-15,1 1 0 0,-34 8-1 0,0 0 1 16,37-12 0-16,3 3 0 0,-40 9 0 0,0 0 0 16,43-9 0-16,4 4 0 0,-47 5 0 0,0 0 0 0,46-5 0 15,4 0 0-15,-50 5 0 0,0 0 0 0,49-4 0 16,-3-3 0-16,-46 7 0 0,0 0 0 0,44-1 0 15,-3 4 0-15,-41-3 0 0,0 0 0 0,37 5 1 16,-6 2-1-16,-31-7 0 0,0 0 0 0,34 7 0 16,5 4 0-16,-39-11 0 0,0 0 0 0,35 12 0 15,2 0 0-15,-37-12-1 0,0 0 1 0,32 12 0 16,3 2 0-16,-35-14-1 0,0 0 1 0,37 14-1 16,-2-1 1-16,-35-13-3 0,0 0 3 0,32 14-2 15,-5 0 2-15,-27-14-4 0,0 0 4 0,30 12-3 16,3-3 3-16,-33-9-4 0,0 0 4 0,37 7-3 0,-5 0 3 15,-32-7-4-15,0 0 4 0,35 5-4 0,-3-3 4 16,-32-2-4-16,0 0 4 0,35 1-3 0,2 1 3 16,-37-2-3-16,0 0 3 0,37 4-3 0,7-1 3 15,-44-3-2-15,0 0 2 0,46 2-2 0,-5-4 2 16,-41 2-1-16,0 0 1 0,37-5-1 0,7 1 1 16,-44 4-1-16,0 0 1 0,42-3 0 0,2-2 0 15,-44 5 0-15,0 0 0 0,46-7 0 0,2-5 0 0,-48 12 0 16,0 0 0-16,40-12 0 0,3 3 0 0,-43 9 0 15,0 0 0-15,44-7 0 0,-2 2 0 0,-42 5 0 16,0 0 0-16,43-4 0 0,-1-3 0 0,-42 7 0 0,0 0 0 16,40-5 0-16,1 0 0 0,-41 5 0 0,0 0 0 15,41-3 0-15,-1-1 0 0,-40 4 0 0,0 0 0 16,42-3 0-16,1-1 0 0,-43 4 0 0,0 0 0 16,39-3 0-16,-8 1 0 0,-31 2-1 0,0 0 1 15,34-5 0-15,-2 3 0 0,-32 2-1 0,0 0 1 16,28 0-1-16,-2 2 1 0,-26-2-2 0,0 0 2 0,20 2-2 15,-3 1 2-15,-17-3-1 0,0 0 1 0,16 0-1 16,0 0 1-16,-16 0-1 0,0 0 1 0,14 0-1 16,-7-3 1-16,-7 3-1 0,0 0 1 0,0 0-1 15,11-7 1-15,-11 7-1 0,0 0 1 0,0 0 0 16,9 0 0-16,-9 0-1 0,0 0 1 0,0 0 0 16,0 0 0-16,0 0 0 0,0 0 0 0,0 0 0 15,0 0 0-15,0 0 0 0,0 0 0 0,0 0 0 16,0 0 0-16,0 0-1 0,0 0 1 0,0 0 0 0,0 0 0 15,0 0-4-15,0 0 4 0,0 0-4 0,0 0 4 16,0 0-1269-16</inkml:trace>
  <inkml:trace contextRef="#ctx0" brushRef="#br0" timeOffset="117653.2">17403 13561 763 0,'0'0'0'0,"0"0"0"0,0 0 0 16,0 0 10-16,0 0-10 0,0 0 11 0,0 0-11 16,0 0 44-16,0 0-44 0,0 0 44 0,0 0-44 15,0 0 47-15,0 0-47 0,0 0 48 0,0 0-48 16,0 0 29-16,0 0-29 0,0 0 30 0,0 0-30 16,0 0 22-16,0 0-22 0,0 0 22 0,21 7-22 15,-21-7 16-15,0 0-16 0,26 1 17 0,13-1-17 16,-39 0 6-16,0 0-6 0,44 4 6 0,2-4-6 0,-46 0 4 15,0 0-4-15,48 3 4 0,4 2-4 0,-52-5 3 16,0 0-3-16,60 6 3 0,7-3-3 0,-67-3 6 16,0 0-6-16,69 0 7 0,2 0-7 0,-71 0 10 0,0 0-10 15,72 4 10-15,6 2-10 0,-78-6 12 0,0 0-12 16,79 9 13-16,2-2-13 0,-81-7 25 0,0 0-25 16,87 9 26-16,-6 3-26 0,-81-12 31 0,0 0-31 15,81 14 32-15,0-1-32 0,-81-13 28 0,0 0-28 16,83 13 28-16,2-3-28 0,-85-10 24 0,0 0-24 0,77 12 25 15,-1 2-25-15,-76-14 19 0,0 0-19 0,69 14 19 16,7-2-19-16,-76-12 17 0,0 0-17 0,72 9 18 16,-1-3-18-16,-71-6 14 0,0 0-14 0,70 4 15 15,1 5-15-15,-71-9 21 0,0 0-21 0,69 3 21 16,3-3-21-16,-72 0 16 0,0 0-16 0,76-2 16 16,-4 1-16-16,-72 1 18 0,0 0-18 0,67-6 18 15,-2 1-18-15,-65 5 17 0,0 0-17 0,67-2 18 16,0 2-18-16,-67 0 17 0,0 0-17 0,67 4 17 15,2-4-17-15,-69 0 14 0,0 0-14 0,73-2 15 16,-1 0-15-16,-72 2 13 0,0 0-13 0,69 0 13 0,-2-3-13 16,-67 3 10-16,0 0-10 0,70-5 10 0,4-4-10 15,-74 9 9-15,0 0-9 0,73-7 9 0,-3 2-9 16,-70 5 7-16,0 0-7 0,69-3 7 0,2 1-7 16,-71 2 8-16,0 0-8 0,70-2 9 0,6-3-9 15,-76 5 4-15,0 0-4 0,72-4 5 0,-5 8-5 16,-67-4 4-16,0 0-4 0,66 5 5 0,1-1-5 0,-67-4 5 15,0 0-5-15,67 0 5 0,1-2-5 0,-68 2 3 16,0 0-3-16,71 0 4 0,1 5-4 16,-72-5 3-16,0 0-3 0,73 5 4 0,-6-8-4 0,-67 3 4 15,0 0-4-15,67-2 4 0,1 2-4 0,-68 0 3 16,0 0-3-16,67 2 4 0,0 1-4 0,-67-3 4 0,0 0-4 16,68 4 5-16,-3 1-5 0,-65-5 6 0,0 0-6 15,60 5 6-15,-2 0-6 0,-58-5 5 0,0 0-5 16,55 5 6-16,1-5-6 0,-56 0 6 0,0 0-6 0,60 0 6 15,0 0-6-15,-60 0 6 0,0 0-6 0,56 0 6 16,-1 0-6-16,-55 0 5 0,0 0-5 0,55 0 6 16,1 0-6-16,-56 0 7 0,0 0-7 0,57 2 7 15,-8 0-7-15,-49-2 8 0,0 0-8 0,53 2 9 16,7-1-9-16,-60-1 6 0,0 0-6 0,58 0 6 16,-3 0-6-16,-55 0 5 0,0 0-5 0,49 0 5 15,1-1-5-15,-50 1 5 0,0 0-5 0,51-2 6 16,3 2-6-16,-54 0 5 0,0 0-5 0,59 2 6 15,-3-4-6-15,-56 2 4 0,0 0-4 0,60-4 5 16,-5 1-5-16,-55 3 5 0,0 0-5 0,53-3 5 0,-4-1-5 16,-49 4 4-16,0 0-4 0,48-2 5 0,5-5-5 15,-53 7 3-15,0 0-3 0,53-5 3 0,8 5-3 16,-61 0 1-16,0 0-1 0,59-5 2 0,-5 0-2 16,-54 5 2-16,0 0-2 0,55-5 3 0,5 5-3 15,-60 0 3-15,0 0-3 0,65 0 4 0,6-4-4 16,-71 4 3-16,0 0-3 0,74-3 3 0,5 1-3 15,-79 2 5-15,0 0-5 0,79 0 5 0,1 0-5 16,-80 0 5-16,0 0-5 0,72 0 6 0,2 0-6 0,-74 0 5 16,0 0-5-16,73 0 5 0,1-3-5 0,-74 3 4 15,0 0-4-15,67-4 5 0,-13 2-5 0,-54 2 4 0,0 0-4 16,50-1 5-16,3-1-5 0,-53 2 4 0,0 0-4 16,51 0 4-16,-7-4-4 0,-44 4 3 15,0 0-3-15,41 0 4 0,-3 0-4 0,-38 0 3 0,0 0-3 16,30 4 3-16,-10-4-3 0,-20 0 2 0,0 0-2 0,17 2 3 15,-1-1-3-15,-16-1 2 0,0 0-2 0,16 2 2 16,-5 0-2-16,-11-2 2 0,0 0-2 0,7 2 2 16,-7-2-2-16,0 0 2 0,0 0-2 0,10 0 2 15,-10 0-2-15,0 0 1 0,0 0-1 0,13 3 2 16,-13-3-2-16,0 0 0 0,0 0 0 0,7 2 1 16,-7-2-1-16,0 0 0 0,0 0 0 0,0 0 0 15,0 0 0-15,0 0-2 0,0 0 2 0,-7 3-2 16,-34-8 2-16,41 5-15 0,0 0 15 0,-67-24-15 15,-28-21 15-15,0 0-1532 0</inkml:trace>
  <inkml:trace contextRef="#ctx0" brushRef="#br0" timeOffset="128360.04">7325 15052 91 0,'0'0'0'0,"0"0"0"15,0 0 0-15,0 0-9 0</inkml:trace>
  <inkml:trace contextRef="#ctx0" brushRef="#br0" timeOffset="128620.07">7361 15045 135 0,'0'0'0'0,"0"0"0"0,28-8 0 16,-28 8 1-16,0 0-1 0,26-7 1 0,10 2-1 16,-36 5 11-16,0 0-11 0,37-5 11 0,3-1-11 15,-40 6 32-15,0 0-32 0,41-8 32 0,1-3-32 16,-42 11 20-16,0 0-20 0,48-10 21 0,1 1-21 16,-49 9 20-16,0 0-20 0,51-8 20 0,2-1-20 15,-53 9 20-15,0 0-20 0,50-7 21 0,1 0-21 16,-51 7 16-16,0 0-16 0,44-7 17 0,-2-1-17 0,-42 8 14 15,0 0-14-15,39-11 15 0,-7 3-15 0,-32 8 12 16,0 0-12-16,28-4 13 0,-2 4-13 0,-26 0 9 16,0 0-9-16,18 0 10 0,-4 0-10 0,-14 0 7 15,0 0-7-15,9 2 8 0,0 0-8 0,-9-2 8 16,0 0-8-16,0 0 9 0,10 1-9 0,-10-1 5 16,0 0-5-16,8 2 6 0,-8-2-6 0,0 0 3 0,0 0-3 15,8 7 3-15,-8-7-3 0,0 0-315 0</inkml:trace>
  <inkml:trace contextRef="#ctx0" brushRef="#br0" timeOffset="131391.56">12231 14992 113 0,'0'0'0'0,"0"0"0"16,25 5 0-16,-25-5 2 0,0 0-2 0,22 5 2 0,5 0-2 16,-27-5 13-16,0 0-13 0,28 2 14 0,-1-4-14 15,-27 2 18-15,0 0-18 0,24-3 18 0,6-1-18 16,-30 4 31-16,0 0-31 0,27-1 32 0,-4 1-32 15,-23 0 31-15,0 0-31 0,26 0 31 0,2 0-31 16,-28 0 26-16,0 0-26 0,29 0 26 0,-3 0-26 16,-26 0 25-16,0 0-25 0,30 0 26 0,2-2-26 15,-32 2 22-15,0 0-22 0,28-3 22 0,4 1-22 16,-32 2 22-16,0 0-22 0,31 0 23 0,1 3-23 0,-32-3 20 16,0 0-20-16,32 0 20 0,0-3-20 0,-32 3 23 0,0 0-23 15,31-4 24-15,5 4-24 0,-36 0 19 0,0 0-19 16,31 0 20-16,-4-3-20 0,-27 3 12 0,0 0-12 15,23-5 13-15,-2 0-13 0,-21 5 9 0,0 0-9 16,25-2 9-16,1 0-9 0,-26 2 3 0,0 0-3 16,21 0 4-16,-7 0-4 0,-14 0 2 0,0 0-2 0,9 0 3 15,5 0-3-15,-14 0 2 0,0 0-2 0,15 0 2 16,-1 2-2-16,-14-2 3 0,0 0-3 0,12 2 4 16,2-2-4-16,-14 0 7 0,0 0-7 0,19 0 7 15,6 0-7-15,-25 0 9 0,0 0-9 0,18 0 10 16,-4 0-10-16,-14 0 6 0,0 0-6 0,14 1 6 15,4 1-6-15,-18-2 5 0,0 0-5 0,17 2 5 16,6-2-5-16,-23 0 4 0,0 0-4 0,23-2 4 16,-9-1-4-16,-14 3 4 0,0 0-4 0,18-4 4 15,0 2-4-15,-18 2 3 0,0 0-3 0,23 0 4 0,-4 2-4 16,-19-2 6-16,0 0-6 0,21 4 6 0,2-1-6 16,-23-3 6-16,0 0-6 0,23 3 6 0,7 1-6 15,-30-4 4-15,0 0-4 0,32 3 4 0,-8-1-4 16,-24-2 2-16,0 0-2 0,27 0 2 0,1 0-2 15,-28 0 0-15,0 0 0 0,30 2 1 0,-4 1-1 16,-26-3 0-16,0 0 0 0,27 4 0 0,10-1 0 16,-37-3 0-16,0 0 0 0,41 5 0 0,-8-1 0 15,-33-4 0-15,0 0 0 0,32 0 0 0,1 0 0 16,-33 0 0-16,0 0 0 0,29 3 1 0,2 1-1 0,-31-4 0 16,0 0 0-16,32 5 1 0,0 2-1 0,-32-7 0 15,0 0 0-15,30 7 1 0,-2 0-1 0,-28-7 1 16,0 0-1-16,28 3 1 0,2-5-1 0,-30 2 1 0,0 0-1 15,28-1 1-15,-5 1-1 0,-23 0 2 0,0 0-2 16,27 1 2-16,5 3-2 0,-32-4 2 0,0 0-2 16,30 3 3-16,-7 1-3 0,-23-4 4 0,0 0-4 0,24 2 5 15,10-4-5-15,-34 2 5 0,0 0-5 0,30 0 6 16,-9 3-6-16,-21-3 3 0,0 0-3 0,18 6 3 16,-1-3-3-16,-17-3 1 0,0 0-1 0,18 0 1 15,5-2-1-15,-23 2 2 0,0 0-2 0,16-1 2 16,-4 1-2-16,-12 0 1 0,0 0-1 0,12 0 1 15,2 0-1-15,-14 0 0 0,0 0 0 0,18 0 0 16,-4-2 0-16,-14 2 0 0,0 0 0 0,14-4 0 16,-1 4 0-16,-13 0 0 0,0 0 0 0,8 2 0 15,1 0 0-15,-9-2 1 0,0 0-1 0,14 2 1 16,0-1-1-16,-14-1 2 0,0 0-2 0,15 2 2 16,6 0-2-16,-21-2 3 0,0 0-3 0,16 0 4 15,-4-2-4-15,-12 2 4 0,0 0-4 0,12-3 5 0,-1 1-5 16,-11 2 5-16,0 0-5 0,12 0 6 0,2 0-6 15,-14 0 4-15,0 0-4 0,20 2 4 0,-3-1-4 16,-17-1 4-16,0 0-4 0,16 4 4 0,2 1-4 16,-18-5 3-16,0 0-3 0,19 5 3 0,-1-1-3 15,-18-4 1-15,0 0-1 0,16 1 2 0,0 1-2 0,-16-2 1 16,0 0-1-16,17 2 2 0,1-2-2 0,-18 0 1 16,0 0-1-16,21-2 2 0,-3 2-2 0,-18 0 1 15,0 0-1-15,23 2 2 0,7-1-2 0,-30-1 1 0,0 0-1 16,28 2 1-16,-7 0-1 0,-21-2 2 0,0 0-2 15,19 0 2-15,11-4-2 0,-30 4 2 0,0 0-2 16,27-1 3-16,-4 2-3 0,-23-1 3 0,0 0-3 16,18 4 4-16,-4-1-4 0,-14-3 4 0,0 0-4 15,10 2 4-15,-3-2-4 0,-7 0 2 0,0 0-2 16,0 0 2-16,7 0-2 0,-7 0 2 0,0 0-2 0,0 0 2 16,9 0-2-16,-9 0 2 0,0 0-2 0,0 0 2 15,0 0-2-15,0 0 2 0,0 0-2 0,7 0 2 16,-7 0-2-16,0 0 0 0,0 0 0 0,0 0 1 15,0 0-1-15,0 0-663 0</inkml:trace>
  <inkml:trace contextRef="#ctx0" brushRef="#br0" timeOffset="135602.1">20182 15080 516 0,'0'0'0'0,"0"0"0"16,0 0 0-16,0 0 3 0,0 0-3 0,0 0 4 15,7-5-4-15,-7 5 9 0,0 0-9 0,0 0 9 16,0 0-9-16,0 0 14 0,0 0-14 0,0 0 14 16,0 0-14-16,0 0 17 0,0 0-17 0,0 0 18 15,0 0-18-15,0 0 18 0,0 0-18 0,0 0 18 16,0 0-18-16,0 0 19 0,0 0-19 0,0 0 20 16,0 0-20-16,0 0 21 0,0 0-21 0,9 0 22 15,0-5-22-15,-9 5 24 0,0 0-24 0,14-7 25 16,-1 3-25-16,-13 4 27 0,0 0-27 0,15-3 28 15,10-4-28-15,-25 7 32 0,0 0-32 0,30-9 32 16,4-1-32-16,-34 10 32 0,0 0-32 0,37-10 33 0,5 1-33 16,-42 9 25-16,0 0-25 0,48-9 25 0,-1 1-25 15,-47 8 17-15,0 0-17 0,53-7 18 0,0 3-18 16,-53 4 9-16,0 0-9 0,48-3 9 0,3-2-9 16,-51 5 3-16,0 0-3 0,47-7 3 0,-4 3-3 15,-43 4 0-15,0 0 0 0,44 4 1 0,4 4-1 16,-48-8 0-16,0 0 0 0,49 9 0 0,-5-4 0 0,-44-5-3 15,0 0 3-15,41 4-3 0,-3-1 3 0,-38-3-9 16,0 0 9-16,34 5-8 0,-6 2 8 0,-28-7-12 0,0 0 12 16,28 7-12-16,11-3 12 0,-39-4-6 0,0 0 6 15,37 3-6-15,-10-1 6 0,-27-2-3 0,0 0 3 16,24 3-3-16,3 1 3 0,-27-4 0 0,0 0 0 16,33 5 0-16,6 2 0 0,-39-7 1 0,0 0-1 0,35 5 1 15,-8-3-1-15,-27-2 5 0,0 0-5 0,25 1 5 16,1 3-5-16,-26-4 8 0,0 0-8 0,30 2 9 15,2-2-9-15,-32 0 17 0,0 0-17 0,28 0 17 16,-2 1-17-16,-26-1 18 0,0 0-18 0,27 0 18 16,13-1-18-16,-40 1 18 0,0 0-18 0,41 0 19 15,-7 3-19-15,-34-3 16 0,0 0-16 0,33 0 16 16,8-2-16-16,-41 2 10 0,0 0-10 0,42 0 10 16,-8 4-10-16,-34-4 6 0,0 0-6 0,33 2 7 15,8-4-7-15,-41 2 3 0,0 0-3 0,44-4 4 16,2 1-4-16,-46 3 5 0,0 0-5 0,45-4 6 15,5-1-6-15,-50 5 7 0,0 0-7 0,51-7 8 0,4 2-8 16,-55 5 8-16,0 0-8 0,58-2 8 0,-3 1-8 16,-55 1 8-16,0 0-8 0,54-2 9 0,4 0-9 15,-58 2 10-15,0 0-10 0,62-3 10 0,0-1-10 16,-62 4 8-16,0 0-8 0,63-1 9 0,-1-1-9 16,-62 2 7-16,0 0-7 0,60 0 7 0,0 3-7 15,-60-3 6-15,0 0-6 0,49 2 7 0,-12-2-7 16,-37 0 5-16,0 0-5 0,39 2 6 0,9 1-6 0,-48-3 3 15,0 0-3-15,40 2 4 0,-15-2-4 0,-25 0 2 16,0 0-2-16,23-2 2 0,4-3-2 0,-27 5 1 16,0 0-1-16,30-5 1 0,-8 5-1 0,-22 0 1 15,0 0-1-15,22 0 1 0,-1 0-1 0,-21 0 0 0,0 0 0 16,21 0 1-16,-2-4-1 0,-19 4 0 16,0 0 0-16,20-3 0 0,1 1 0 0,-21 2 0 0,0 0 0 15,19-2 1-15,-1 1-1 0,-18 1 2 0,0 0-2 16,18-2 3-16,3-3-3 0,-21 5 5 0,0 0-5 0,19-5 5 15,-1 1-5-15,-18 4 8 0,0 0-8 0,14 0 8 16,0 0-8-16,-14 0 8 0,0 0-8 0,9 2 9 16,0 0-9-16,-9-2 7 0,0 0-7 0,10 0 8 15,6-4-8-15,-16 4 6 0,0 0-6 0,18-3 6 16,-2-1-6-16,-16 4 5 0,0 0-5 0,14-2 5 16,0 1-5-16,-14 1 5 0,0 0-5 0,16-2 5 15,1-1-5-15,-17 3 6 0,0 0-6 0,22-4 7 16,2 1-7-16,-24 3 5 0,0 0-5 0,21-4 5 15,-6 1-5-15,-15 3 4 0,0 0-4 0,14-2 4 0,-2 0-4 16,-12 2 3-16,0 0-3 0,19-2 4 0,-1 1-4 16,-18 1 2-16,0 0-2 0,23-4 2 0,-5 1-2 15,-18 3 1-15,0 0-1 0,17-2 2 0,3 0-2 16,-20 2 1-16,0 0-1 0,19-1 2 0,-1-1-2 16,-18 2 1-16,0 0-1 0,16-4 1 0,1 1-1 15,-17 3 1-15,0 0-1 0,20-2 2 0,-1 1-2 16,-19 1 1-16,0 0-1 0,21-2 2 0,0 0-2 0,-21 2 1 15,0 0-1-15,25-2 2 0,2 4-2 0,-27-2 1 16,0 0-1-16,29 2 2 0,5-2-2 0,-34 0 1 0,0 0-1 16,30 0 2-16,-9 2-2 0,-21-2 1 0,0 0-1 15,18 1 1-15,-2 1-1 0,-16-2 1 0,0 0-1 16,17 0 1-16,3-2-1 0,-20 2 1 0,0 0-1 16,17-3 2-16,-3 1-2 0,-14 2 1 0,0 0-1 15,13 0 1-15,-1 0-1 0,-12 0 1 0,0 0-1 16,13 2 1-16,-1 0-1 0,-12-2 1 0,0 0-1 0,12 3 1 15,1 0-1-15,-13-3 2 0,0 0-2 0,10 2 2 16,-3-2-2-16,-7 0 1 0,0 0-1 0,9 0 1 16,3 2-1-16,-12-2 1 0,0 0-1 0,13 2 1 15,-3-1-1-15,-10-1 1 0,0 0-1 0,9 2 2 16,2 0-2-16,-11-2 2 0,0 0-2 0,16 2 2 16,3 3-2-16,-19-5 2 0,0 0-2 0,23 5 2 15,-2 0-2-15,-21-5 2 0,0 0-2 0,27 5 2 16,-1 1-2-16,-26-6 2 0,0 0-2 0,28 6 3 15,-1 3-3-15,-27-9 2 0,0 0-2 0,28 9 3 16,-3-2-3-16,-25-7 2 0,0 0-2 0,28 5 2 0,12 2-2 16,-40-7 1-16,0 0-1 0,41 10 2 0,-2-3-2 15,-39-7 1-15,0 0-1 0,40 5 1 0,6 0-1 16,-46-5 1-16,0 0-1 0,48 9 1 0,-4 2-1 16,-44-11 0-16,0 0 0 0,37 8 1 0,-4-3-1 15,-33-5 0-15,0 0 0 0,30 6 1 0,-3 0-1 16,-27-6 0-16,0 0 0 0,28 7 0 0,4-1 0 0,-32-6 0 15,0 0 0-15,32 3 0 0,-2-1 0 0,-30-2 0 16,0 0 0-16,28 3 0 0,-3 1 0 0,-25-4 0 16,0 0 0-16,26 3 0 0,2-1 0 0,-28-2 0 15,0 0 0-15,28 0 0 0,-10 0 0 0,-18 0 0 0,0 0 0 16,19 2 0-16,1-2 0 0,-20 0 0 0,0 0 0 16,21 0 0-16,2 0 0 0,-23 0 0 0,0 0 0 15,19 0 1-15,-5 0-1 0,-14 0 1 0,0 0-1 16,13 0 1-16,-1-2-1 0,-12 2 1 0,0 0-1 0,13-4 2 15,-3 1-2-15,-10 3 4 0,0 0-4 0,12-3 5 16,1-1-5-16,-13 4 5 0,0 0-5 0,14-3 6 16,2-1-6-16,-16 4 6 0,0 0-6 0,17-3 7 15,3-3-7-15,-20 6 8 0,0 0-8 0,25-8 8 16,-4-1-8-16,-21 9 7 0,0 0-7 0,24-8 7 16,3-3-7-16,-27 11 6 0,0 0-6 0,26-10 6 15,1 3-6-15,-27 7 5 0,0 0-5 0,24-5 5 16,3-4-5-16,-27 9 4 0,0 0-4 0,26-5 4 15,3 1-4-15,-29 4 4 0,0 0-4 0,26-1 5 16,-3-3-5-16,-23 4 3 0,0 0-3 0,21-2 4 16,-1 1-4-16,-20 1 3 0,0 0-3 0,21 0 4 15,5 0-4-15,-26 0 3 0,0 0-3 0,28 0 3 0,-3 0-3 16,-25 0 1-16,0 0-1 0,30 3 2 0,11 4-2 16,-41-7 1-16,0 0-1 0,37 7 2 0,-2 0-2 15,-35-7 1-15,0 0-1 0,33 5 1 0,3 2-1 16,-36-7 0-16,0 0 0 0,33 7 1 0,1 0-1 0,-34-7 0 15,0 0 0-15,28 7 0 0,-5 0 0 16,-23-7 0-16,0 0 0 0,23 8 0 0,5 3 0 0,-28-11 0 16,0 0 0-16,28 8 0 0,-5-2 0 0,-23-6-1 15,0 0 1-15,25 7 0 0,10 3 0 0,-35-10-1 0,0 0 1 16,30 10-1-16,-10-3 1 0,-20-7-1 0,0 0 1 16,21 5-1-16,3 1 1 0,-24-6-1 0,0 0 1 15,25 5-1-15,-5 0 1 0,-20-5-1 0,0 0 1 16,19 3-1-16,6-3 1 0,-25 0-2 0,0 0 2 15,23 0-1-15,7 2 1 0,-30-2-1 0,0 0 1 0,28 0 0 16,-3-3 0-16,-25 3 0 0,0 0 0 0,29-4 0 16,12 1 0-16,-41 3 0 0,0 0 0 0,44-4 1 15,2-1-1-15,-46 5 1 0,0 0-1 0,46-7 2 16,3 0-2-16,-49 7 2 0,0 0-2 0,51-7 3 16,4 0-3-16,-55 7 5 0,0 0-5 0,51-5 5 15,-10 0-5-15,-41 5 4 0,0 0-4 0,40-7 5 16,4-3-5-16,-44 10 5 0,0 0-5 0,52-12 5 15,4 1-5-15,-56 11 2 0,0 0-2 0,58-10 3 16,-1-1-3-16,-57 11 1 0,0 0-1 0,53-10 2 16,0 0-2-16,-53 10 1 0,0 0-1 0,49-7 2 0,-7-2-2 15,-42 9 1-15,0 0-1 0,44-9 2 0,6-1-2 16,-50 10 2-16,0 0-2 0,53-7 2 0,1 4-2 16,-54 3 2-16,0 0-2 0,50-2 2 0,-10 2-2 15,-40 0 2-15,0 0-2 0,34 2 3 0,-6-1-3 16,-28-1 1-16,0 0-1 0,23 2 1 0,2-4-1 0,-25 2 0 15,0 0 0-15,21-1 1 0,-7 2-1 0,-14-1 0 16,0 0 0-16,12 4 0 0,2-1 0 0,-14-3 0 16,0 0 0-16,15 2 0 0,-5-2 0 0,-10 0 0 15,0 0 0-15,9 0 0 0,-2 2 0 0,-7-2 0 16,0 0 0-16,7 2 0 0,0-1 0 0,-7-1 0 16,0 0 0-16,9 0 0 0,3 0 0 0,-12 0-1 0,0 0 1 15,13 2 0-15,-3 0 0 0,-10-2-1 0,0 0 1 16,9 1-1-16,2 1 1 0,-11-2-2 0,0 0 2 15,12 0-1-15,0 0 1 0,-12 0-2 0,0 0 2 16,14 2-2-16,1 0 2 0,-15-2-2 0,0 0 2 0,17 3-2 16,-1 1 2-16,-16-4-2 0,0 0 2 0,14 1-2 15,-1-1 2-15,-13 0-2 0,0 0 2 0,14 2-1 16,0 0 1-16,-14-2-2 0,0 0 2 0,17 3-1 16,5 1 1-16,-22-4-1 0,0 0 1 0,21 3 0 15,-5 1 0-15,-16-4-1 0,0 0 1 0,14 1 0 16,-2-1 0-16,-12 0 0 0,0 0 0 0,11 2 0 15,-4 2 0-15,-7-4-1 0,0 0 1 0,7 1 0 16,-7-1 0-16,0 0 0 0,0 0 0 0,9 2 0 16,-9-2 0-16,0 0-1 0,0 0 1 0,7 3 0 0,-7-3 0 15,0 0-1-15,0 0 1 0,7 4 0 0,-7-4 0 16,0 0-1-16,0 0 1 0,12 0-1 0,-12 0 1 16,0 0-2-16,0 0 2 0,7 3-1 0,-7-3 1 15,0 0-3-15,0 0 3 0,9 2-3 0,0-4 3 16,-9 2-4-16,0 0 4 0,9-3-4 0,-1-1 4 15,-8 4-6-15,0 0 6 0,9-1-6 0,-2 1 6 16,-7 0-7-16,0 0 7 0,0 0-6 0,9 0 6 0,-9 0-9 16,0 0 9-16,0 0-8 0,0 0 8 0,0 0-8 15,0 0 8-15,9-5-7 0,-9 5 7 0,0 0-8 16,0 0 8-16,7-2-7 0,-7 2 7 0,0 0-6 0,0 0 6 16,0 0-6-16,0 0 6 0,0 0-5 0,0 0 5 15,7 2-5-15,-7-2 5 0,0 0-6 0,0 0 6 16,0 0-5-16,0 0 5 0,0 0-4 0,0 0 4 15,0 0-3-15,0 0 3 0,0 0-4 0,0 0 4 16,0 0-3-16,0 0 3 0,0 0-4 0,0 0 4 0,0 0-3 16,0 0 3-16,0 0-4 0,0 0 4 0,0 0-3 15,0 0 3-15,0 0-7 0,0 0 7 0,0 0-6 16,0 0 6-16,0 0-22 0,0 0 22 0,-12-4-22 16,-4 1 22-16,0-1-1089 0</inkml:trace>
  <inkml:trace contextRef="#ctx0" brushRef="#br0" timeOffset="162961.92">4620 15634 124 0,'0'0'0'0,"0"0"0"0,0 0 0 0,0 0 3 0,0 0-3 16,0 0 3-16,19-5-3 0,-19 5 9 0,0 0-9 15,21 0 9-15,2 0-9 0,-23 0 15 0,0 0-15 16,23 0 15-16,0 5-15 0,-23-5 28 0,0 0-28 16,28 7 29-16,7-4-29 0,-35-3 21 0,0 0-21 15,38 5 22-15,6 1-22 0,-44-6 16 0,0 0-16 0,44 3 16 16,7-3-16-16,-51 0 26 0,0 0-26 0,53-2 26 15,1-1-26-15,-54 3 31 0,0 0-31 0,52-5 31 16,4-2-31-16,-56 7 29 0,0 0-29 0,55-5 30 16,-1 1-30-16,-54 4 34 0,0 0-34 0,55-3 34 15,-5-3-34-15,-50 6 39 0,0 0-39 0,49-6 40 16,6 0-40-16,-55 6 28 0,0 0-28 0,52-5 29 16,8 0-29-16,-60 5 22 0,0 0-22 0,62-7 22 15,-2 0-22-15,-60 7 19 0,0 0-19 0,58-5 20 16,-3 0-20-16,-55 5 17 0,0 0-17 0,53-4 18 0,-5 3-18 15,-48 1 17-15,0 0-17 0,44 0 17 0,0 0-17 16,-44 0 14-16,0 0-14 0,40 0 15 0,6 0-15 16,-46 0 18-16,0 0-18 0,44 1 19 0,-3 1-19 15,-41-2 20-15,0 0-20 0,39 5 21 0,5-3-21 16,-44-2 19-16,0 0-19 0,46 2 20 0,-2-4-20 16,-44 2 19-16,0 0-19 0,44 0 19 0,3 3-19 15,-47-3 18-15,0 0-18 0,48 4 18 0,7-1-18 16,-55-3 19-16,0 0-19 0,51 0 20 0,-2 6-20 0,-49-6 16 15,0 0-16-15,48 6 17 0,-11-2-17 0,-37-4 16 16,0 0-16-16,41 3 16 0,3-3-16 0,-44 0 14 16,0 0-14-16,42 0 14 0,7 2-14 0,-49-2 12 0,0 0-12 15,50 4 13-15,-1-4-13 0,-49 0 4 16,0 0-4-16,50 1 5 0,1 1-5 0,-51-2 0 0,0 0 0 16,47 2 1-16,-1-1-1 0,-46-1 0 0,0 0 0 15,43 6 0-15,-3-5 0 0,-40-1-2 0,0 0 2 0,48 2-1 16,3-2 1-16,-51 0-2 0,0 0 2 0,58 2-2 15,0 5 2-15,-58-7-2 0,0 0 2 0,55 3-1 16,-6-1 1-16,-49-2-1 0,0 0 1 0,50 2 0 16,-1 3 0-16,-49-5 0 0,0 0 0 0,46 0 0 15,-2 0 0-15,-44 0 1 0,0 0-1 0,48 2 1 16,5 1-1-16,-53-3 2 0,0 0-2 0,49 2 2 16,-5-2-2-16,-44 0 3 0,0 0-3 0,37 2 3 15,-2 1-3-15,-35-3 4 0,0 0-4 0,34 3 4 16,1 1-4-16,-35-4 6 0,0 0-6 0,36 5 6 0,-8-3-6 15,-28-2 7-15,0 0-7 0,26 2 7 0,-3-2-7 16,-23 0 7-16,0 0-7 0,18 0 7 0,-8 1-7 16,-10-1 7-16,0 0-7 0,13 2 8 0,-5 0-8 15,-8-2 9-15,0 0-9 0,11 3 9 0,-4-3-9 16,-7 0 5-16,0 0-5 0,14 0 5 0,4 0-5 16,-18 0 3-16,0 0-3 0,23 0 4 0,3 0-4 15,-26 0 2-15,0 0-2 0,29 0 3 0,-1-3-3 16,-28 3 3-16,0 0-3 0,30-4 4 0,-2 3-4 0,-28 1 6 15,0 0-6-15,30 0 7 0,2-2-7 0,-32 2 9 16,0 0-9-16,31-2 9 0,3-3-9 0,-34 5 9 16,0 0-9-16,39-4 10 0,-2 1-10 0,-37 3 9 0,0 0-9 15,40-9 10-15,1 6-10 0,-41 3 7 0,0 0-7 16,44-5 8-16,2 1-8 0,-46 4 7 0,0 0-7 16,49-3 8-16,-3-2-8 0,-46 5 6 0,0 0-6 0,46-6 6 15,2 6-6-15,-48 0 6 0,0 0-6 0,49 0 7 16,7 0-7-16,-56 0 5 0,0 0-5 0,59-1 6 15,-5-6-6-15,-54 7 3 0,0 0-3 0,53-5 4 16,2-4-4-16,-55 9 2 0,0 0-2 0,53-7 3 16,-2 0-3-16,-51 7 3 0,0 0-3 0,49-7 3 15,-5 0-3-15,-44 7 3 0,0 0-3 0,46-12 4 16,7 3-4-16,-53 9 4 0,0 0-4 0,55-6 5 16,0-1-5-16,-55 7 5 0,0 0-5 0,44-7 5 15,-2 0-5-15,-42 7 4 0,0 0-4 0,32-5 5 16,0 5-5-16,-32 0 5 0,0 0-5 0,30 1 5 0,-8-2-5 15,-22 1 4-15,0 0-4 0,23-2 5 0,-8 0-5 16,-15 2 3-16,0 0-3 0,12-2 4 0,-5 1-4 16,-7 1 2-16,0 0-2 0,0 0 3 0,0 0-3 15,0 0 0-15,0 0 0 0,0 0 1 0,0 0-1 16,0 0-1-16,0 0 1 0,0 0 0 0,2-7 0 16,-1 2-1107-16</inkml:trace>
  <inkml:trace contextRef="#ctx0" brushRef="#br0" timeOffset="173920.34">12021 16290 561 0,'0'0'0'0,"0"0"0"16,23 3 0-16,-23-3 16 0,0 0-16 0,26 2 16 15,3-6-16-15,-29 4 38 0,0 0-38 0,29 0 38 16,0 6-38-16,-29-6 55 0,0 0-55 0,28 3 56 15,4-5-56-15,-32 2 40 0,0 0-40 0,33-1 41 16,4 1-41-16,-37 0 25 0,0 0-25 0,41 0 26 16,1-2-26-16,-42 2 19 0,0 0-19 0,48-4 20 15,-8 1-20-15,-40 3 17 0,0 0-17 0,37-2 17 16,-1 2-17-16,-36 0 16 0,0 0-16 0,31 2 17 0,-6 0-17 16,-25-2 18-16,0 0-18 0,30 0 18 0,4 0-18 15,-34 0 29-15,0 0-29 0,38 1 30 0,-1 1-30 16,-37-2 34-16,0 0-34 0,45 0 35 0,4-2-35 15,-49 2 35-15,0 0-35 0,49-3 35 0,2 0-35 16,-51 3 31-16,0 0-31 0,55-4 32 0,7-1-32 16,-62 5 31-16,0 0-31 0,65-7 32 0,7-2-32 15,-72 9 26-15,0 0-26 0,76-8 26 0,0 2-26 16,-76 6 22-16,0 0-22 0,73-3 23 0,-1 1-23 16,-72 2 20-16,0 0-20 0,67 0 20 0,2 4-20 0,-69-4 18 15,0 0-18-15,68 5 19 0,3 5-19 0,-71-10 12 16,0 0-12-16,65 12 12 0,2-1-12 0,-67-11 10 0,0 0-10 15,66 10 11-15,2 2-11 0,-68-12 7 0,0 0-7 16,67 12 7-16,4-3-7 0,-71-9 7 0,0 0-7 16,67 5 8-16,-2-1-8 0,-65-4 5 0,0 0-5 15,65 1 5-15,3 1-5 0,-68-2 6 0,0 0-6 0,67 4 7 16,0-1-7-16,-67-3 7 0,0 0-7 0,68 2 7 16,5-4-7-16,-73 2 8 0,0 0-8 0,67-2 9 15,-4 1-9-15,-63 1 10 0,0 0-10 0,64-2 10 16,1 0-10-16,-65 2 10 0,0 0-10 0,71 0 10 15,-4 4-10-15,-67-4 8 0,0 0-8 0,72 0 9 16,-3-4-9-16,-69 4 8 0,0 0-8 0,72-3 8 16,-1 1-8-16,-71 2 6 0,0 0-6 0,70-2 7 15,2-1-7-15,-72 3 5 0,0 0-5 0,74-4 6 16,-3-1-6-16,-71 5 5 0,0 0-5 0,67-5 6 16,-3 3-6-16,-64 2 5 0,0 0-5 0,63 0 6 0,-1 2-6 15,-62-2 7-15,0 0-7 0,67 3 8 0,0 1-8 16,-67-4 6-16,0 0-6 0,69 2 7 0,-15-2-7 15,-54 0 7-15,0 0-7 0,55 1 7 0,-2 5-7 16,-53-6 7-16,0 0-7 0,55 6 7 0,-1 1-7 16,-54-7 7-16,0 0-7 0,58 6 7 0,-5-5-7 15,-53-1 6-15,0 0-6 0,52 2 6 0,-3 3-6 16,-49-5 5-16,0 0-5 0,49 5 5 0,1 1-5 0,-50-6 4 16,0 0-4-16,44 3 4 0,0-3-4 0,-44 0 4 15,0 0-4-15,44 2 5 0,5 3-5 0,-49-5 4 16,0 0-4-16,48 5 4 0,-4-3-4 0,-44-2 3 0,0 0-3 15,42 2 4-15,-1 3-4 0,-41-5 3 0,0 0-3 16,39 5 3-16,1-3-3 0,-40-2 2 0,0 0-2 16,43 2 3-16,4 3-3 0,-47-5 2 0,0 0-2 0,50 5 2 15,4 0-2-15,-54-5 2 16,0 0-2-16,62 4 2 0,-7-4-2 0,-55 0 2 0,0 0-2 16,55 1 3-16,-1 3-3 0,-54-4 4 0,0 0-4 0,57 3 4 15,3 1-4-15,-60-4 4 0,0 0-4 0,63 3 5 16,6-1-5-16,-69-2 5 0,0 0-5 0,65 0 6 15,-5 2-6-15,-60-2 5 0,0 0-5 0,58 3 5 16,1-1-5-16,-59-2 5 0,0 0-5 0,58 0 6 16,5 0-6-16,-63 0 4 0,0 0-4 0,69 0 5 15,0 0-5-15,-69 0 3 0,0 0-3 0,67 2 3 16,-5-1-3-16,-62-1 3 0,0 0-3 0,60 0 4 16,3-3-4-16,-63 3 3 0,0 0-3 0,65-4 3 15,4 4-3-15,-69 0 2 0,0 0-2 0,64 4 2 0,-6 1-2 16,-58-5 2-16,0 0-2 0,55 3 2 0,-3-4-2 15,-52 1 2-15,0 0-2 0,55-2 2 0,0 2-2 16,-55 0 1-16,0 0-1 0,56 2 2 0,1-2-2 16,-57 0 1-16,0 0-1 0,49 0 2 0,-5 3-2 15,-44-3 2-15,0 0-2 0,43 2 2 0,-3-2-2 16,-40 0 2-16,0 0-2 0,41 0 2 0,-4 2-2 16,-37-2 2-16,0 0-2 0,39-2 2 0,-2-5-2 0,-37 7 2 15,0 0-2-15,31-5 3 0,-2 7-3 0,-29-2 2 16,0 0-2-16,33 1 2 0,11-4-2 0,-44 3 2 15,0 0-2-15,44-4 2 0,-5 4-2 0,-39 0 2 0,0 0-2 16,37 2 3-16,4-4-3 0,-41 2 2 16,0 0-2-16,42-3 3 0,6-1-3 0,-48 4 4 0,0 0-4 15,45-3 4-15,5-2-4 0,-50 5 4 0,0 0-4 16,49-4 5-16,1 6-5 0,-50-2 5 0,0 0-5 0,49 5 6 16,-1-1-6-16,-48-4 5 0,0 0-5 0,47 1 5 15,1-1-5-15,-48 0 4 0,0 0-4 0,51 0 4 16,0 2-4-16,-51-2 3 0,0 0-3 0,55 2 4 15,3-2-4-15,-58 0 3 0,0 0-3 0,57 0 3 16,-1 0-3-16,-56 0 2 0,0 0-2 0,53 0 3 16,-2-2-3-16,-51 2 2 0,0 0-2 0,53-3 2 15,3-1-2-15,-56 4 1 0,0 0-1 0,62-2 2 16,5 1-2-16,-67 1 1 0,0 0-1 0,65-2 1 16,-6-1-1-16,-59 3 1 0,0 0-1 0,58-4 1 15,-2 1-1-15,-56 3 1 0,0 0-1 0,57-7 1 16,-1-4-1-16,-56 11 0 0,0 0 0 0,55-10 1 0,1 3-1 15,-56 7 0-15,0 0 0 0,53-3 1 0,-12 1-1 16,-41 2 0-16,0 0 0 0,40-4 1 0,-3-1-1 16,-37 5 0-16,0 0 0 0,37-5 0 0,2 0 0 15,-39 5 0-15,0 0 0 0,32-5 0 0,0-1 0 0,-32 6 0 16,0 0 0-16,33-3 0 0,6-1 0 16,-39 4-1-16,0 0 1 0,35-3 0 0,-10 0 0 0,-25 3-1 15,0 0 1-15,21-4 0 0,2 1 0 0,-23 3-1 16,0 0 1-16,21-4 0 0,-5 2 0 0,-16 2 0 0,0 0 0 15,14-1 0-15,2-1 0 0,-16 2 0 0,0 0 0 16,16-3 0-16,0-1 0 0,-16 4 0 0,0 0 0 16,12-3 0-16,8-1 0 0,-20 4 0 0,0 0 0 15,21-3 0-15,0-1 0 0,-21 4 0 16,0 0 0-16,19-2 0 0,-3 1 0 0,-16 1 0 0,0 0 0 16,20-2 0-16,10 0 0 0,-30 2 0 0,0 0 0 15,30-3 0-15,-6-2 0 0,-24 5 0 0,0 0 0 0,23-6 0 16,0 5 0-16,-23 1 0 0,0 0 0 0,28-2 1 15,9-1-1-15,-37 3 0 0,0 0 0 0,38-4 1 16,-5-1-1-16,-33 5 0 0,0 0 0 0,35-7 1 16,4 2-1-16,-39 5 0 0,0 0 0 0,35-2 1 15,-6 0-1-15,-29 2 1 0,0 0-1 0,28-1 1 16,12 1-1-16,-40 0 1 0,0 0-1 0,45-4 1 16,-1 1-1-16,-44 3 1 0,0 0-1 0,47-2 1 15,3 4-1-15,-50-2 1 0,0 0-1 0,49 1 2 16,2-2-2-16,-51 1 2 0,0 0-2 0,46-2 2 0,0 4-2 15,-46-2 3-15,0 0-3 0,46 3 3 0,7 1-3 16,-53-4 2-16,0 0-2 0,53 3 3 0,-2 4-3 16,-51-7 2-16,0 0-2 0,49 7 3 0,4-2-3 15,-53-5 2-15,0 0-2 0,46 5 3 0,-13 2-3 16,-33-7 1-16,0 0-1 0,36 7 2 0,8 2-2 16,-44-9 1-16,0 0-1 0,40 8 1 0,-3-1-1 15,-37-7 1-15,0 0-1 0,34 4 1 0,1-2-1 0,-35-2 1 16,0 0-1-16,41 3 1 0,-1 4-1 0,-40-7 0 15,0 0 0-15,37 7 1 0,-10-2-1 0,-27-5 0 16,0 0 0-16,26 5 0 0,13 4 0 0,-39-9 0 0,0 0 0 16,41 9 0-16,-4-4 0 0,-37-5 0 0,0 0 0 15,42 3 0-15,13 1 0 0,-55-4 0 0,0 0 0 16,60 5 0-16,3 0 0 0,-63-5-1 0,0 0 1 16,65 5 0-16,-1-1 0 0,-64-4-1 0,0 0 1 0,60 3 0 15,5 1 0-15,-65-4-1 0,0 0 1 0,71 1 0 16,5-4 0-16,-76 3-1 0,0 0 1 0,74-4 0 15,0 3 0-15,-74 1-1 0,0 0 1 0,69-2 0 16,-8 0 0-16,-61 2-1 0,0 0 1 0,66-3 0 16,2-2 0-16,-68 5-1 0,0 0 1 0,69-7 0 15,-2 1 0-15,-67 6-1 0,0 0 1 0,65-3 0 16,-6-2 0-16,-59 5-1 0,0 0 1 0,56-7-1 16,1 2 1-16,-57 5-1 0,0 0 1 0,52-4-1 15,0-1 1-15,-52 5-1 0,0 0 1 0,53-9 0 16,5 1 0-16,-58 8-1 0,0 0 1 0,56-9-1 0,-8-3 1 15,-48 12-2-15,0 0 2 0,47-14-2 0,-1-1 2 16,-46 15-4-16,0 0 4 0,48-14-4 0,3 3 4 16,-51 11-6-16,0 0 6 0,55-8-6 0,8-3 6 15,-63 11-9-15,0 0 9 0,62-8-8 0,-7 2 8 16,-55 6-11-16,0 0 11 0,51-5-10 0,-4 2 10 16,-47 3-12-16,0 0 12 0,53-2-12 0,4 0 12 0,-57 2-9 15,0 0 9-15,62-1-8 0,-4-3 8 0,-58 4-6 16,0 0 6-16,54-2-5 0,-11 4 5 0,-43-2-8 15,0 0 8-15,44 2-7 0,7 0 7 0,-51-2-8 16,0 0 8-16,56 1-8 0,8 4 8 0,-64-5-6 0,0 0 6 16,69 4-5-16,1-4 5 0,-70 0-5 15,0 0 5-15,69 0-4 0,-7 2 4 0,-62-2-4 16,0 0 4-16,63 0-3 0,3-6 3 0,-66 6-2 0,0 0 2 16,63-6-2-16,-6-3 2 0,-57 9-1 0,0 0 1 15,47-10-1-15,-17-4 1 0,-30 14 0 0,0 0 0 16,13-23 0-16,-22-11 0 0,9 34-1 0,0 0 1 0,-48-56-1 15,-51-30 1-15,99 86-3 0,0 0 3 0,-139-109-3 16,-50-32 3-16,0-4-1441 0</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8-30T13:07:18.779"/>
    </inkml:context>
    <inkml:brush xml:id="br0">
      <inkml:brushProperty name="width" value="0.05292" units="cm"/>
      <inkml:brushProperty name="height" value="0.05292" units="cm"/>
      <inkml:brushProperty name="color" value="#FF0000"/>
    </inkml:brush>
  </inkml:definitions>
  <inkml:trace contextRef="#ctx0" brushRef="#br0">21955 7277 91 0,'0'0'0'0,"0"0"0"16,0 0 0-16,0 0-9 0</inkml:trace>
  <inkml:trace contextRef="#ctx0" brushRef="#br0" timeOffset="390.25">21920 7272 113 0,'0'0'0'0,"0"0"0"15,0 0 0-15,0 0 8 0,0 0-8 0,0 0 8 16,0 0-8-16,0 0 35 0,0 0-35 0,0 0 35 16,0 0-35-16,0 0 92 0,0 0-92 0,0 0 93 15,0 0-93-15,0 0 60 0,0 0-60 0,0 0 60 0,0 0-60 16,0 0 73-16,0 0-73 0,0 0 73 0,0 0-73 15,0 0 72-15,0 0-72 0,0 0 72 0,0 0-72 16,0 0 70-16,0 0-70 0,0 0 71 0,37-24-71 16,-37 24 60-16,0 0-60 0,39-13 60 0,5 7-60 15,-44 6 44-15,0 0-44 0,51-6 44 0,7 3-44 16,-58 3 35-16,0 0-35 0,64-2 36 0,4 4-36 0,-68-2 25 16,0 0-25-16,71 3 25 0,-7-3-25 0,-64 0 21 15,0 0-21-15,65-3 22 0,0-2-22 0,-65 5 15 16,0 0-15-16,65-4 15 0,-1 1-15 0,-64 3 16 15,0 0-16-15,67 0 16 0,5 3-16 0,-72-3 10 16,0 0-10-16,71 4 11 0,-8-4-11 0,-63 0 11 0,0 0-11 16,50 0 11-16,-13 0-11 0,-37 0 16 0,0 0-16 15,30 0 16-15,-7 0-16 0,-23 0 20 0,0 0-20 16,15 0 21-16,-4 0-21 0,-11 0 20 0,0 0-20 0,0 0 20 16,9 0-20-16,-9 0 19 0,0 0-19 0,0 0 20 15,7 0-20-15,-7 0 16 0,0 0-16 0,0 0 17 16,0 0-17-16,0 0 12 0,0 0-12 0,0 0 12 15,0 0-12-15,0 0 1 0,0 0-1 0,-25 5 1 16,-35 7-1-16,0 0-1158 0</inkml:trace>
  <inkml:trace contextRef="#ctx0" brushRef="#br0" timeOffset="3623.89">16145 7962 1009 0,'0'0'0'0,"0"0"0"0,0 0 0 15,0 0 29-15,0 0-29 0,0 0 29 0,0 0-29 16,0 0 45-16,0 0-45 0,0 0 46 0,5-24-46 16,-5 24 14-16,0 0-14 0,16-21 14 0,7-10-14 15,-23 31 2-15,0 0-2 0,18-26 2 0,-10 12-2 16,-8 14 0-16,0 0 0 0,0 0 0 0,7-8 0 0,-7 8-1 15,0 0 1-15,0 0 0 0,0 0 0 0,0 0-2 16,0 0 2-16,9 0-1 0,-9 0 1 0,0 0-3 16,0 0 3-16,16 7-2 0,-2-6 2 0,-14-1-3 0,0 0 3 15,14 4-2-15,-1-1 2 0,-13-3 0 0,0 0 0 16,14 0 0-16,4 4 0 0,-18-4 1 0,0 0-1 16,17 3 2-16,6 2-2 0,-23-5 6 0,0 0-6 15,27 4 6-15,13-4-6 0,-40 0 17 0,0 0-17 0,42 2 18 16,-1-1-18-16,-41-1 27 0,0 0-27 0,39 2 27 15,7 2-27-15,-46-4 30 0,0 0-30 0,42 0 31 16,-1 3-31-16,-41-3 29 0,0 0-29 0,37 0 30 16,1-3-30-16,-38 3 28 0,0 0-28 0,37-6 28 15,1 3-28-15,-38 3 23 0,0 0-23 0,33 0 24 16,-8-4-24-16,-25 4 25 0,0 0-25 0,30 0 26 16,3-7-26-16,-33 7 25 0,0 0-25 0,39-5 26 15,-5 2-26-15,-34 3 22 0,0 0-22 0,33-5 23 16,1-4-23-16,-34 9 25 0,0 0-25 0,40-7 25 0,4-2-25 15,-44 9 27-15,0 0-27 0,44-10 28 16,7-2-28-16,-51 12 24 0,0 0-24 0,55-10 24 0,2 3-24 16,-57 7 21-16,0 0-21 0,60-9 22 0,-2-1-22 15,-58 10 17-15,0 0-17 0,54-9 18 0,-4 4-18 16,-50 5 14-16,0 0-14 0,51-9 15 0,2 6-15 16,-53 3 11-16,0 0-11 0,49-7 11 0,6 5-11 15,-55 2 11-15,0 0-11 0,53-2 12 0,0 2-12 0,-53 0 10 16,0 0-10-16,47 0 11 0,-2 0-11 0,-45 0 10 15,0 0-10-15,42 2 10 0,-2 3-10 0,-40-5 9 16,0 0-9-16,37 5 10 0,2-3-10 0,-39-2 9 16,0 0-9-16,41 5 9 0,-1 0-9 0,-40-5 6 0,0 0-6 15,36 7 6-15,-5-1-6 0,-31-6 5 0,0 0-5 16,29 3 5-16,2 0-5 0,-31-3 4 0,0 0-4 16,32 4 4-16,9-2-4 0,-41-2 4 0,0 0-4 15,35 0 4-15,-3 0-4 0,-32 0 4 0,0 0-4 0,33 0 5 16,6-2-5-16,-39 2 5 0,0 0-5 0,41 0 5 15,-10-4-5-15,-31 4 6 0,0 0-6 0,36 0 6 16,6 0-6-16,-42 0 5 0,0 0-5 0,41 0 5 16,-6-6-5-16,-35 6 4 0,0 0-4 0,33-6 5 15,8 3-5-15,-41 3 3 0,0 0-3 0,41-4 4 16,1-1-4-16,-42 5 4 0,0 0-4 0,44-7 4 16,4 6-4-16,-48 1 3 0,0 0-3 0,44 0 4 15,2 0-4-15,-46 0 4 0,0 0-4 0,40 0 4 16,-13 0-4-16,-27 0 4 0,0 0-4 0,28 0 5 0,9 1-5 15,-37-1 4-15,0 0-4 0,35 2 4 0,-8 0-4 16,-27-2 4-16,0 0-4 0,28 0 5 0,9-4-5 16,-37 4 5-16,0 0-5 0,39-1 5 0,-6 2-5 15,-33-1 4-15,0 0-4 0,35 2 5 0,10 0-5 16,-45-2 4-16,0 0-4 0,42 3 4 0,4-3-4 16,-46 0 3-16,0 0-3 0,42 4 4 0,-8 1-4 0,-34-5 3 15,0 0-3-15,33 7 3 0,2-4-3 0,-35-3 3 16,0 0-3-16,37 5 4 0,4-5-4 0,-41 0 3 15,0 0-3-15,42 4 3 0,1-4-3 0,-43 0 2 16,0 0-2-16,40 2 3 0,1-4-3 16,-41 2 1-16,0 0-1 0,33 0 2 0,-8 0-2 15,-25 0 2-15,0 0-2 0,26 2 2 0,10-4-2 0,-36 2 2 16,0 0-2-16,31 0 2 0,-9 0-2 0,-22 0 2 0,0 0-2 16,19 3 2-16,-3 3-2 0,-16-6 1 0,0 0-1 15,18 0 2-15,1-4-2 0,-19 4 1 0,0 0-1 16,25 0 2-16,6 7-2 0,-31-7 1 0,0 0-1 0,30 2 1 15,-7-2-1-15,-23 0 1 0,0 0-1 0,23 0 1 16,4 2-1-16,-27-2 1 0,0 0-1 0,31 1 1 16,1-1-1-16,-32 0 1 0,0 0-1 0,32 0 2 15,-7 4-2-15,-25-4 1 0,0 0-1 0,26 3 2 16,4-3-2-16,-30 0 2 0,0 0-2 0,32 0 2 16,0 0-2-16,-32 0 2 0,0 0-2 0,33 0 2 15,8 2-2-15,-41-2 1 0,0 0-1 0,42 0 2 16,4-2-2-16,-46 2 1 0,0 0-1 0,48 0 2 15,1 0-2-15,-49 0 1 0,0 0-1 0,49 0 2 0,-5 0-2 16,-44 0 1-16,0 0-1 0,43 0 2 0,-3 0-2 16,-40 0 1-16,0 0-1 0,39 0 2 0,2 0-2 15,-41 0 1-15,0 0-1 0,42 0 2 0,2 0-2 16,-44 0 2-16,0 0-2 0,44 0 2 0,4 0-2 16,-48 0 2-16,0 0-2 0,44-3 2 0,-9-1-2 15,-35 4 3-15,0 0-3 0,35 0 3 0,6 0-3 16,-41 0 2-16,0 0-2 0,39 0 3 0,0-1-3 0,-39 1 2 15,0 0-2-15,35-4 3 0,-3 4-3 0,-32 0 2 16,0 0-2-16,33 0 2 0,6 0-2 0,-39 0 2 16,0 0-2-16,35 0 2 0,-10 0-2 0,-25 0 2 0,0 0-2 15,28 0 3-15,15-3-3 0,-43 3 3 0,0 0-3 16,37-4 3-16,-16 2-3 0,-21 2 2 0,0 0-2 16,17 0 3-16,6 0-3 0,-23 0 3 0,0 0-3 15,23-1 4-15,-3-1-4 0,-20 2 3 0,0 0-3 16,17-7 3-16,3 2-3 0,-20 5 3 0,0 0-3 0,21-4 4 15,-5 1-4-15,-16 3 3 0,0 0-3 0,17-4 4 16,3 3-4-16,-20 1 3 0,0 0-3 0,24-4 3 16,6-1-3-16,-30 5 3 0,0 0-3 0,30-2 4 15,-3 1-4-15,-27 1 2 0,0 0-2 0,26 0 2 16,6-4-2-16,-32 4 1 0,0 0-1 0,30-5 2 16,-11 3-2-16,-19 2 1 0,0 0-1 0,16 0 1 15,4 0-1-15,-20 0 0 0,0 0 0 0,21 0 1 16,-2 0-1-16,-19 0 0 0,0 0 0 0,16 0 1 15,2 2-1-15,-18-2 0 0,0 0 0 0,16 2 0 16,-2 1 0-16,-14-3 0 0,0 0 0 0,14 0 0 0,12 0 0 16,-26 0 0-16,0 0 0 0,22 0 0 0,-8 0 0 15,-14 0 0-15,0 0 0 0,14 0 0 0,3 0 0 16,-17 0 0-16,0 0 0 0,18 0 0 0,-4 0 0 16,-14 0 0-16,0 0 0 0,14 0 0 0,-1 0 0 15,-13 0 0-15,0 0 0 0,10 0 0 0,-1 0 0 16,-9 0 0-16,0 0 0 0,11 0 0 0,-1 4 0 15,-10-4-1-15,0 0 1 0,11 0 0 0,-2 1 0 16,-9-1-1-16,0 0 1 0,8 0 0 0,7 0 0 16,-15 0-1-16,0 0 1 0,14 0 0 0,-2 0 0 0,-12 0 0 15,0 0 0-15,7 0 0 0,2 0 0 0,-9 0 0 16,0 0 0-16,10 0 0 0,1 0 0 0,-11 0-1 0,0 0 1 16,12 2 0-16,4 3 0 0,-16-5-1 0,0 0 1 15,18 5 0-15,-2 2 0 0,-16-7-1 0,0 0 1 16,16 4 0-16,0-4 0 0,-16 0-1 0,0 0 1 15,15 2 0-15,-4-1 0 0,-11-1 0 0,0 0 0 0,9 2 0 16,1-2 0-16,-10 0-1 0,0 0 1 0,14 3 0 16,2-3 0-16,-16 0 0 0,0 0 0 0,16 4 0 15,-3-4 0-15,-13 0-1 0,0 0 1 0,12 0 0 16,7 0 0-16,-19 0-1 0,0 0 1 0,18 0 0 16,0 0 0-16,-18 0-1 0,0 0 1 0,14 0 0 15,0 0 0-15,-14 0-1 0,0 0 1 0,14 0 0 16,-2 0 0-16,-12 0 0 0,0 0 0 0,14 0 0 15,-3 0 0-15,-11 0 0 0,0 0 0 0,11 0 0 16,-1 0 0-16,-10 0 0 0,0 0 0 0,9 0 0 16,2 0 0-16,-11 0 0 0,0 0 0 0,10 0 0 15,1 0 0-15,-11 0 0 0,0 0 0 0,5 0 0 0,-5 0 0 16,0 0 0-16,0 0 0 0,9 0 0 0,-9 0 0 16,0 0 0-16,0 0 0 0,0 0 0 0,10 0 0 15,-10 0 0-15,0 0 0 0,0 0 0 0,9 0 0 16,-9 0 0-16,0 0 0 0,0 0 0 0,0 0 0 15,0 0 0-15,0 0 0 0,11 0 0 0,-11 0 0 16,0 0 0-16,0 0 0 0,0 0 0 0,9 0 0 0,-9 0 0 16,0 0 0-16,0 0 0 0,12 0 0 0,-12 0 0 15,0 0 0-15,7 0 0 0,2 0 0 0,-9 0 0 16,0 0 0-16,9 0 0 0,-9 0 0 0,0 0 0 0,0 0 0 16,8 0 0-16,-8 0 0 0,0 0 0 0,0 0 0 15,0 0 0-15,0 0 0 0,0 0 0 0,0 0 0 16,0 0 0-16,0 0 0 0,0 0 0 0,0 0 0 15,0 0 0-15,0 0 0 0,0 0 0 0,0 0 0 16,0 0 0-16,0 0 0 0,0 0 0 0,0 0 0 0,0 0 0 16,0 0 0-16,0 0 0 0,0 0 0 15,8 0 0-15,-8 0 0 0,0 0 0 0,0 0 0 0,0 0 0 16,0 0 0-16,0 0 0 0,0 0 0 0,0 0 0 16,0 0 0-16,0 0 0 0,0 0 0 0,7 0 0 15,-7 0 0-15,0 0 0 0,0 0 0 0,0 0 0 16,0 0 0-16,0 0 0 0,0 0 0 0,0 0 0 15,0 0 0-15,0 0 0 0,0 0 0 0,0 0 0 0,0 0 0 16,0 0-1-16,0 0 1 0,8 0 0 16,-8 0 0-16,0 0-2 0,0 0 2 0,0 0-1 0,0 0 1 15,0 0-2-15,0 0 2 0,0 0-1 0,0 0 1 16,0 0-2-16,0 0 2 0,0 0-2 0,0 0 2 16,0 0-2-16,0 0 2 0,0 0-2 0,0 0 2 15,0 0-2-15,0 0 2 0,0 0-2 0,0 0 2 16,0 0-1-16,0 0 1 0,0 0-1 0,0 0 1 15,0 0-1-15,0 0 1 0,0 0-1 0,0 0 1 16,0 0-1-16,0 0 1 0,0 0 0 0,0 0 0 0,0 0 0 16,0 0 0-16,0 0 0 0,0 0 0 0,0 0 0 15,0 0 0-15,6 0 0 0,-6 0 0 0,0 0 0 16,0 0 0-16,0 0 0 0,0 0 0 0,0 0 0 16,0 0 0-16,0 0 0 0,0 0 0 0,0 0 0 15,0 0 0-15,7 0 0 0,-7 0 0 0,0 0 0 0,0 0 0 16,0 0 0-16,0 0 0 0,0 0-1 0,0 0 1 15,7 0 0-15,-7 0 0 0,0 0-1 0,0 0 1 16,0 0 0-16,0 0 0 0,0 0-1 0,0 0 1 0,7-4 0 16,-7 4 0-16,0 0-1 0,0 0 1 0,0 0 0 15,5-8 0-15,-5 8-1 0,0 0 1 0,0 0 0 16,9-4 0-16,-9 4-1 0,0 0 1 0,0 0 0 16,0 0 0-16,0 0-1 0,0 0 1 0,0 0 0 15,5-3 0-15,-5 3-1 0,0 0 1 0,0 0 0 16,0 0 0-16,0 0-1 0,0 0 1 0,0 0 0 15,0 0 0-15,0 0-1 0,0 0 1 0,0 0-1 16,7 0 1-16,-7 0-2 0,0 0 2 0,0 0-1 16,0 0 1-16,0 0-2 0,0 0 2 0,0 0-1 0,0 0 1 15,0 0-2-15,0 0 2 0,0 0-1 0,0 0 1 16,0 0-2-16,0 0 2 0,0 0-2 0,7 0 2 16,-7 0-2-16,0 0 2 0,0 0-1 0,0 0 1 15,0 0-3-15,0 0 3 0,0-5-3 0,0 5 3 16,0 0-5-16,0 0 5 0,0 0-5 0,0 0 5 15,0 0-12-15,0 0 12 0,-5-11-12 0,-14 6 12 16,-1-4-1658-16</inkml:trace>
  <inkml:trace contextRef="#ctx0" brushRef="#br0" timeOffset="8523.26">6449 8364 281 0,'0'0'0'0,"0"0"0"16,0 0 0-16,0 0 11 0,0 0-11 0,0 0 12 15,0 0-12-15,0 0 64 0,0 0-64 0,0 0 65 16,0 0-65-16,0 0 51 0,0 0-51 0,17 3 52 0,-17-3-52 15,0 0 39-15,0 0-39 0,0 0 40 16,0 0-40-16,0 0 27 0,0 0-27 0,0 0 28 0,7-1-28 16,-7 1 22-16,0 0-22 0,8 1 22 0,6-1-22 15,-14 0 19-15,0 0-19 0,14 4 19 0,3-4-19 16,-17 0 20-16,0 0-20 0,18 3 20 0,8 1-20 16,-26-4 21-16,0 0-21 0,32 1 21 0,0-1-21 15,-32 0 22-15,0 0-22 0,32 4 22 0,-1-1-22 0,-31-3 33 16,0 0-33-16,36 4 34 0,-4 4-34 0,-32-8 34 15,0 0-34-15,33 4 34 0,6-2-34 0,-39-2 31 16,0 0-31-16,40 0 31 0,-3 0-31 0,-37 0 26 0,0 0-26 16,41 3 26-16,-4-3-26 0,-37 0 30 0,0 0-30 15,39 0 30-15,-2 0-30 0,-37 0 28 0,0 0-28 16,32 0 28-16,-1 4-28 0,-31-4 24 0,0 0-24 16,29 0 25-16,2-4-25 0,-31 4 19 0,0 0-19 15,30-5 20-15,-3 5-20 0,-27 0 18 0,0 0-18 16,25 2 18-16,-4-4-18 0,-21 2 16 0,0 0-16 0,23-2 17 15,3 0-17-15,-26 2 16 0,0 0-16 0,23 0 17 16,3-3-17-16,-26 3 16 0,0 0-16 0,23 0 16 16,0-4-16-16,-23 4 16 0,0 0-16 0,23 0 16 15,-2 0-16-15,-21 0 18 0,0 0-18 0,20 0 19 16,1 0-19-16,-21 0 18 0,0 0-18 0,23 0 18 16,2 0-18-16,-25 0 17 0,0 0-17 0,26 0 18 15,1-1-18-15,-27 1 17 0,0 0-17 0,26-2 17 16,-7 5-17-16,-19-3 18 0,0 0-18 0,27 4 19 0,-1-4-19 15,-26 0 18-15,0 0-18 0,29 0 18 0,-3-4-18 16,-26 4 15-16,0 0-15 0,23-1 16 0,3-1-16 16,-26 2 10-16,0 0-10 0,32-2 10 0,3-5-10 15,-35 7 9-15,0 0-9 0,32-5 9 0,2 5-9 16,-34 0 7-16,0 0-7 0,35 2 7 0,0 0-7 16,-35-2 5-16,0 0-5 0,34 0 6 0,-1-4-6 0,-33 4 7 15,0 0-7-15,37 0 7 0,-3-3-7 16,-34 3 8-16,0 0-8 0,33 0 9 0,-1-7-9 0,-32 7 9 15,0 0-9-15,32-5 9 0,1 5-9 0,-33 0 9 16,0 0-9-16,36-4 9 0,4-1-9 0,-40 5 10 16,0 0-10-16,35-4 11 0,3-1-11 0,-38 5 10 15,0 0-10-15,37-3 10 0,-2-6-10 0,-35 9 9 16,0 0-9-16,35-7 10 0,-1 4-10 0,-34 3 9 0,0 0-9 16,35-4 10-16,5-1-10 0,-40 5 7 0,0 0-7 15,41-9 8-15,3-1-8 0,-44 10 6 0,0 0-6 16,42-9 6-16,6 1-6 0,-48 8 5 0,0 0-5 0,46-7 5 15,-2 5-5-15,-44 2 4 0,0 0-4 0,42-5 4 16,-6 0-4-16,-36 5 4 0,0 0-4 0,33-9 5 16,8 0-5-16,-41 9 3 0,0 0-3 0,39-5 4 15,-4 2-4-15,-35 3 3 0,0 0-3 0,39 0 4 16,5-4-4-16,-44 4 3 0,0 0-3 0,44-1 3 16,-7 1-3-16,-37 0 2 0,0 0-2 0,37 0 3 15,2 0-3-15,-39 0 2 0,0 0-2 0,31 1 2 16,1 3-2-16,-32-4 2 0,0 0-2 0,27 0 2 15,1 2-2-15,-28-2 2 0,0 0-2 0,32 0 2 0,-4 0-2 16,-28 0 2-16,0 0-2 0,30 1 2 0,-4 1-2 16,-26-2 2-16,0 0-2 0,25 3 3 0,-2 1-3 15,-23-4 2-15,0 0-2 0,30 2 3 0,-2-2-3 16,-28 0 3-16,0 0-3 0,30 1 3 0,-3 5-3 16,-27-6 4-16,0 0-4 0,24 6 4 0,-1 3-4 15,-23-9 3-15,0 0-3 0,23 12 4 0,4-5-4 16,-27-7 2-16,0 0-2 0,26 5 3 0,1-1-3 0,-27-4 2 15,0 0-2-15,26 3 3 0,6 4-3 0,-32-7 2 16,0 0-2-16,31 7 3 0,1 0-3 0,-32-7 2 16,0 0-2-16,32 9 2 0,0-4-2 0,-32-5 2 0,0 0-2 15,31 7 2-15,5-5-2 0,-36-2 2 0,0 0-2 16,37 1 3-16,0 1-3 0,-37-2 2 0,0 0-2 16,39 3 2-16,3 1-2 0,-42-4 3 0,0 0-3 15,44 0 3-15,-9 0-3 0,-35 0 4 0,0 0-4 16,34 0 5-16,6 0-5 0,-40 0 5 0,0 0-5 0,45 0 6 15,-5 3-6-15,-40-3 6 0,0 0-6 16,42 2 6-16,3-2-6 0,-45 0 6 0,0 0-6 0,44 0 7 16,-4 4-7-16,-40-4 5 0,0 0-5 0,46 0 6 15,-2-6-6-15,-44 6 6 0,0 0-6 0,46-1 6 16,3 2-6-16,-49-1 5 0,0 0-5 0,48 0 5 16,3-3-5-16,-51 3 5 0,0 0-5 0,51-4 6 15,-5 4-6-15,-46 0 4 0,0 0-4 0,48-3 5 16,-1 3-5-16,-47 0 4 0,0 0-4 0,45 0 4 15,-1-2-4-15,-44 2 2 0,0 0-2 0,40-3 3 16,6-1-3-16,-46 4 1 0,0 0-1 0,49-1 2 0,1-1-2 16,-50 2 1-16,0 0-1 0,47 0 1 0,1 2-1 15,-48-2 0-15,0 0 0 0,46 1 1 0,-2 3-1 16,-44-4 0-16,0 0 0 0,46 0 1 0,0-5-1 16,-46 5 0-16,0 0 0 0,53-2 0 0,-4 4 0 15,-49-2 0-15,0 0 0 0,55 1 0 0,-1-2 0 16,-54 1 0-16,0 0 0 0,52-2 0 0,4 0 0 15,-56 2 0-15,0 0 0 0,55-2 0 0,-1 1 0 16,-54 1 0-16,0 0 0 0,59-4 0 0,-6 8 0 16,-53-4 0-16,0 0 0 0,56 1 0 0,2 3 0 0,-58-4 0 15,0 0 0-15,58 3 1 0,-8 1-1 0,-50-4 0 16,0 0 0-16,51-4 1 0,4 1-1 0,-55 3 0 0,0 0 0 16,56-4 1-16,1-1-1 0,-57 5 1 0,0 0-1 15,56-5 1-15,-1 5-1 0,-55 0 0 0,0 0 0 16,58 2 1-16,-3-4-1 0,-55 2 0 0,0 0 0 0,49-2 1 15,-7 4-1-15,-42-2 0 0,0 0 0 0,39 2 1 16,-7 0-1-16,-32-2 0 0,0 0 0 0,28 1 1 16,-7 4-1-16,-21-5 0 0,0 0 0 0,14 6 1 15,4-1-1-15,-18-5 0 0,0 0 0 0,14 3 1 16,-5-3-1-16,-9 0 0 0,0 0 0 0,9 0 0 16,-9 0 0-16,0 0-1 0,0 0 1 0,5 0 0 15,-5 0 0-15,0 0-2 0,0 0 2 0,0 0-2 16,0 0 2-16,0 0-6 0,0 0 6 0,0 0-5 15,0 0 5-15,0 0-12 0,0 0 12 0,0 0-11 16,-21-15 11-16,21 15-23 0,0 0 23 0,-39-37-22 16,-10-21 22-16,-4 0-1561 0</inkml:trace>
  <inkml:trace contextRef="#ctx0" brushRef="#br0" timeOffset="28923.25">9479 9876 281 0,'0'0'0'0,"0"0"0"0,0 0 0 15,0 0 15-15,0 0-15 0,0 0 16 0,0 0-16 16,0 0 42-16,0 0-42 0,0 0 42 0,0 0-42 15,0 0 56-15,0 0-56 0,0 0 57 0,0 0-57 16,0 0 51-16,0 0-51 0,0 0 51 0,0 0-51 16,0 0 39-16,0 0-39 0,0 0 40 0,0 0-40 0,0 0 30 15,0 0-30-15,0 0 30 0,-17-14-30 0,17 14 22 16,0 0-22-16,-9-5 22 0,3-2-22 0,6 7 17 16,0 0-17-16,-8-7 18 0,-1 4-18 0,9 3 14 15,0 0-14-15,-13-3 14 0,3-3-14 0,10 6 12 16,0 0-12-16,-14-7 12 0,-9-5-12 0,23 12 9 0,0 0-9 15,-30-12 10-15,-2 4-10 0,32 8 10 0,0 0-10 16,-37-7 10-16,5-2-10 0,32 9 10 0,0 0-10 0,-35-9 10 16,0 6-10-16,35 3 9 0,0 0-9 0,-34-5 10 15,2 3-10-15,32 2 6 0,0 0-6 0,-30-2 7 16,-3 0-7-16,33 2 3 0,0 0-3 0,-39-1 3 16,-5-4-3-16,44 5 1 0,0 0-1 0,-42-2 2 15,1 0-2-15,41 2 0 0,0 0 0 0,-37 0 1 16,-7 0-1-16,44 0 0 0,0 0 0 0,-44 2 0 15,3 0 0-15,41-2 0 0,0 0 0 0,-40 5 1 16,-6-4-1-16,46-1 0 0,0 0 0 0,-42 4 1 16,-3-1-1-16,45-3 0 0,0 0 0 0,-45 4 1 15,-5-4-1-15,50 0 0 0,0 0 0 0,-47 0 1 16,4 0-1-16,43 0 1 0,0 0-1 0,-40 2 1 16,-4-1-1-16,44-1 1 0,0 0-1 0,-41 2 1 0,9 0-1 15,32-2 2-15,0 0-2 0,-31 1 2 0,-7 3-2 16,38-4 1-16,0 0-1 0,-37 0 2 0,7 0-2 15,30 0 1-15,0 0-1 0,-28-7 2 0,5 4-2 16,23 3 1-16,0 0-1 0,-31-2 1 0,-14-2-1 16,45 4 0-16,0 0 0 0,-37-3 1 0,11-1-1 0,26 4 0 15,0 0 0-15,-27-1 1 0,-4-6-1 0,31 7 0 16,0 0 0-16,-32-5 0 0,-3 5 0 0,35 0 1 16,0 0-1-16,-34 0 2 0,-6-4-2 0,40 4 3 15,0 0-3-15,-36-5 3 0,1 1-3 0,35 4 5 0,0 0-5 16,-37-3 6-16,-7 1-6 0,44 2 9 0,0 0-9 15,-41 0 10-15,17 0-10 0,24 0 13 0,0 0-13 16,-21-1 14-16,-8-3-14 0,29 4 13 16,0 0-13-16,-31-2 13 0,4 2-13 0,27 0 9 15,0 0-9-15,-23 0 9 0,-3 0-9 0,26 0 7 0,0 0-7 0,-30 0 7 16,-13 0-7-16,43 0 4 0,0 0-4 0,-37-5 4 16,11 3-4-16,26 2 3 0,0 0-3 0,-23 2 4 15,-9 3-4-15,32-5 2 0,0 0-2 0,-40 2 3 16,-4-4-3-16,44 2 0 0,0 0 0 0,-45-3 1 15,12 3-1-15,33 0 0 0,0 0 0 0,-41 0 0 16,-8 0 0-16,49 0-1 0,0 0 1 0,-46 0-1 16,14 0 1-16,32 0-2 0,0 0 2 0,-33 0-1 15,-15 0 1-15,48 0-2 0,0 0 2 0,-53-2-1 16,7-1 1-16,46 3-2 0,0 0 2 0,-49-2-2 16,-6 5 2-16,55-3-2 0,0 0 2 0,-49 7-1 0,10-5 1 15,39-2-1-15,0 0 1 0,-40 4-1 0,-12 4 1 16,52-8-2-16,0 0 2 0,-49 11-1 0,8 1 1 15,41-12-2-15,0 0 2 0,-40 8-2 0,-18 3 2 16,58-11 0-16,0 0 0 0,-55 10 0 0,6-1 0 16,49-9 0-16,0 0 0 0,-46 10 0 0,0 2 0 15,46-12 1-15,0 0-1 0,-44 12 2 0,16-5-2 16,28-7 3-16,0 0-3 0,-32 9 4 0,-12 5-4 0,44-14 5 16,0 0-5-16,-44 15 5 0,3 1-5 0,41-16 3 15,0 0-3-15,-33 12 3 0,1 7-3 0,32-19 1 0,0 0-1 16,-27 21 2-16,1 0-2 0,26-21 0 0,0 0 0 15,-27 24 1-15,4-3-1 0,23-21 0 0,0 0 0 16,-19 20 0-16,1-1 0 0,18-19 0 0,0 0 0 16,-17 19 0-16,3 4 0 0,14-23 0 0,0 0 0 15,-13 21 0-15,5-4 0 0,8-17 0 0,0 0 0 0,-2 14 0 16,2 1 0-16,0-15 0 0,0 0 0 0,2 13 0 16,-2-7 0-16,0-6 0 0,0 0 0 0,3 9 1 15,6 5-1-15,-9-14 1 0,0 0-1 0,10 12 1 16,-1-5-1-16,-9-7 3 0,0 0-3 0,13 5 3 15,1 4-3-15,-14-9 5 0,0 0-5 0,21 14 5 16,4 1-5-16,-25-15 7 0,0 0-7 0,26 12 7 16,1-5-7-16,-27-7 11 0,0 0-11 0,31 6 11 15,5 0-11-15,-36-6 16 0,0 0-16 0,33 11 17 16,6-6-17-16,-39-5 20 0,0 0-20 0,40 3 20 16,6 1-20-16,-46-4 19 0,0 0-19 0,46 3 20 0,4 1-20 15,-50-4 19-15,0 0-19 0,45 5 19 0,8-1-19 16,-53-4 16-16,0 0-16 0,55 3 16 0,3-3-16 15,-58 0 17-15,0 0-17 0,55 2 18 0,-6 1-18 16,-49-3 19-16,0 0-19 0,50 2 19 0,-1-4-19 16,-49 2 18-16,0 0-18 0,51 0 19 0,7 0-19 15,-58 0 16-15,0 0-16 0,59 2 16 0,-1-2-16 0,-58 0 16 16,0 0-16-16,58-2 16 0,-7 2-16 0,-51 0 13 16,0 0-13-16,53 0 14 0,-3 0-14 0,-50 0 14 15,0 0-14-15,54 0 14 0,4-3-14 0,-58 3 11 0,0 0-11 16,60-4 11-16,4 3-11 0,-64 1 10 0,0 0-10 15,63 0 10-15,1 3-10 0,-64-3 7 0,0 0-7 16,62 2 8-16,-4-2-8 0,-58 0 6 0,0 0-6 16,63 0 6-16,3 3-6 0,-66-3 6 0,0 0-6 0,70 0 6 15,-3 2-6-15,-67-2 4 0,0 0-4 16,64 3 4-16,4 4-4 0,-68-7 3 0,0 0-3 0,67 4 4 16,1-3-4-16,-68-1 2 0,0 0-2 0,65 2 3 15,5 3-3-15,-70-5 2 0,0 0-2 0,67 2 3 16,-7 2-3-16,-60-4 3 0,0 0-3 0,59 3 3 15,4 1-3-15,-63-4 2 0,0 0-2 0,64 3 2 16,-1 0-2-16,-63-3 1 0,0 0-1 0,58 2 2 16,0 2-2-16,-58-4 2 0,0 0-2 0,55 3 3 15,-5 1-3-15,-50-4 3 0,0 0-3 0,51 1 4 16,-2-2-4-16,-49 1 3 0,0 0-3 0,49-4 4 16,1 1-4-16,-50 3 3 0,0 0-3 0,53 0 3 0,-2-4-3 15,-51 4 2-15,0 0-2 0,49 0 2 0,-8 0-2 16,-41 0 1-16,0 0-1 0,35 0 1 0,-3-7-1 15,-32 7 0-15,0 0 0 0,26-5 1 0,-3 3-1 16,-23 2 1-16,0 0-1 0,23-1 1 0,-3-5-1 16,-20 6 1-16,0 0-1 0,23-7 2 0,1 2-2 15,-24 5 2-15,0 0-2 0,28-7 3 0,-1 2-3 16,-27 5 2-16,0 0-2 0,28-7 3 0,-1 2-3 0,-27 5 3 16,0 0-3-16,26-7 3 0,-1 5-3 0,-25 2 3 15,0 0-3-15,24-3 4 0,-4-4-4 0,-20 7 4 16,0 0-4-16,17-5 5 0,-2 1-5 0,-15 4 5 0,0 0-5 15,12-5 5-15,7-3-5 0,-19 8 4 0,0 0-4 16,22-11 5-16,0-1-5 0,-22 12 4 0,0 0-4 16,23-14 4-16,-8 0-4 0,-15 14 4 0,0 0-4 15,17-10 5-15,3 3-5 0,-20 7 4 0,0 0-4 0,21-10 4 16,-7 3-4-16,-14 7 4 0,0 0-4 0,9-7 4 16,-1 0-4-16,-8 7 4 0,0 0-4 0,9-9 4 15,9-3-4-15,-18 12 4 0,0 0-4 0,19-12 4 16,-5 3-4-16,-14 9 4 0,0 0-4 0,13-12 4 15,-3-5-4-15,-10 17 4 0,0 0-4 0,11-14 4 16,-6 9-4-16,-5 5 4 0,0 0-4 0,0 0 4 16,6-12-4-16,-6 12 2 0,0 0-2 0,0-9 3 15,3 2-3-15,-3 7 2 0,0 0-2 0,0 0 2 16,-3-12-2-16,3 12 1 0,0 0-1 0,0-7 1 16,0 0-1-16,0 7 1 0,0 0-1 0,0 0 1 0,3-7-1 15,-3 7 0-15,0 0 0 0,0 0 1 0,0 0-1 16,0 0 0-16,0 0 0 0,-3-8 1 0,3 8-1 15,0 0 0-15,0 0 0 0,0 0 0 0,0 0 0 16,0 0 0-16,0 0 0 0,0-7 0 0,0 7 0 16,0 0 0-16,0 0 0 0,0 0 0 0,0-9 0 15,0 9-2-15,0 0 2 0,-6-9-2 0,-3-17 2 16,-3 1-1374-16</inkml:trace>
  <inkml:trace contextRef="#ctx0" brushRef="#br0" timeOffset="57943.1">23139 1334 695 0,'0'0'0'0,"0"0"0"0,26-60 0 0,-26 60 29 16,0 0-29-16,25-57 29 0,7-11-29 0,-32 68 101 15,0 0-101-15,26-50 101 0,-12 22-101 0,-14 28 88 16,0 0-88-16,9-19 88 0,-2 7-88 0,-7 12 36 0,0 0-36 16,5-5 37-16,4 1-37 0,-9 4 25 0,0 0-25 15,12 19 26-15,4 30-26 0,-16-49 20 0,0 0-20 16,14 78 21-16,-10 26-21 0,-4-104 18 0,0 0-18 16,0 114 18-16,-2 16-18 0,2-130 15 0,0 0-15 0,0 124 15 15,4-11-15-15,-4-113 13 0,0 0-13 0,7 109 14 16,2 12-14-16,-9-121 15 0,0 0-15 0,8 114 16 15,1-17-16-15,-9-97 13 0,0 0-13 0,11 85 14 16,5-13-14-16,-16-72 10 0,0 0-10 0,12 61 11 16,-3-16-11-16,-9-45 10 0,0 0-10 0,7 35 10 15,-3-21-10-15,-4-14 7 0,0 0-7 0,0 6 8 16,0-6-8-16,0 0 5 0,0 0-5 0,-6-27 5 16,-8-39-5-16,-2-2-1075 0</inkml:trace>
  <inkml:trace contextRef="#ctx0" brushRef="#br0" timeOffset="58306.88">23419 1423 807 0,'0'0'0'0,"0"-13"0"0,-2-23 0 15,2 36 3-15,0 0-3 0,-3-40 3 0,-4-5-3 16,7 45 7-16,0 0-7 0,-7-36 8 0,-7 8-8 16,14 28 7-16,0 0-7 0,-18-21 7 0,-8 6-7 0,26 15 11 15,0 0-11-15,-36-9 11 0,-10 18-11 0,46-9 17 16,0 0-17-16,-53 19 18 0,-5 7-18 0,58-26 25 15,0 0-25-15,-65 36 26 0,-6 7-26 0,71-43 29 0,0 0-29 16,-79 49 30-16,-6 5-30 0,85-54 23 0,0 0-23 16,-86 64 24-16,5 8-24 0,81-72 17 0,0 0-17 15,-72 73 17-15,10-7-17 0,62-66 10 0,0 0-10 16,-48 59 11-16,15-18-11 0,33-41 12 0,0 0-12 0,-20 31 12 16,13-13-12-16,7-18 14 0,0 0-14 0,13 15 15 15,22-3-15-15,-35-12 15 0,0 0-15 0,53 4 15 16,16-11-15-16,-69 7 14 0,0 0-14 15,82-12 14-15,21-4-14 0,-103 16 23 0,0 0-23 0,109-17 23 16,2-11-23-16,-111 28 29 0,0 0-29 0,111-29 29 16,-3 1-29-16,-108 28 17 0,0 0-17 0,109-28 17 15,4-1-17-15,-113 29 3 0,0 0-3 0,111-31 4 16,-7 3-4-16,-1 2-966 0</inkml:trace>
  <inkml:trace contextRef="#ctx0" brushRef="#br0" timeOffset="58673.96">24088 1443 684 0,'0'0'0'0,"0"0"0"0,0 0 0 16,0 0 0-16,0 0 0 0,-2 9 1 0,-5 3-1 16,7-12-1-16,0 0 1 0,-13 28 0 0,-6 20 0 0,19-48-5 15,0 0 5-15,-25 64-4 0,-1 14 4 0,26-78-2 16,0 0 2-16,-25 81-2 0,13-1 2 0,12-80-1 0,0 0 1 15,-4 76 0-15,10-10 0 0,-6-66 0 16,0 0 0-16,16 52 0 0,12-12 0 0,-28-40 1 16,0 0-1-16,32 29 1 0,12-13-1 0,-44-16 4 15,0 0-4-15,51-4 4 0,11-20-4 0,-62 24 5 0,0 0-5 16,61-36 6-16,4-16-6 0,-65 52 14 0,0 0-14 16,64-57 14-16,-9-9-14 0,-55 66 28 0,0 0-28 0,49-76 28 15,-3-25-28-15,-46 101 34 0,0 0-34 0,30-102 35 16,-23 11-35-16,-7 91 52 0,0 0-52 0,-14-82 52 15,-21 22-52-15,35 60 51 0,0 0-51 0,-50-45 52 16,-17 17-52-16,67 28 40 0,0 0-40 0,-74-12 41 16,0 12-41-16,74 0 26 0,0 0-26 0,-67 8 26 15,9 5-26-15,58-13 13 0,0 0-13 0,-44 12 14 16,15 3-14-16,1-3-849 0</inkml:trace>
  <inkml:trace contextRef="#ctx0" brushRef="#br0" timeOffset="59391.02">25677 1128 977 0,'0'0'0'0,"0"0"13"15,0 0-13-15,2-17 14 0,-2 5-14 0,0 12 2 0,0 0-2 16,0 0 2-16,1-7-2 0,-1 7 3 0,0 0-3 16,0 0 4-16,-3 16-4 0,3-16 4 0,0 0-4 15,-7 36 4-15,-5 24-4 0,12-60 6 0,0 0-6 16,-16 78 6-16,2 18-6 0,14-96 6 0,0 0-6 16,-16 105 6-16,-2 13-6 0,18-118 7 0,0 0-7 0,-21 112 8 15,0-13-8-15,21-99 9 0,0 0-9 0,-16 95 10 16,3-1-10-16,13-94 11 0,0 0-11 0,-14 81 11 15,0-17-11-15,14-64 14 0,0 0-14 0,-10 45 15 16,1-17-15-16,9-28 15 0,0 0-15 0,-4 17 16 16,1-7-16-16,3-10 16 0,0 0-16 0,0 0 16 15,0 0-16-15,0 0 16 0,0 0-16 0,5-22 16 16,7-28-16-16,-12 50 16 0,0 0-16 0,18-77 16 16,5-19-16-16,-23 96 18 0,0 0-18 0,23-122 18 15,3-11-18-15,-26 133 19 0,0 0-19 0,25-130 20 16,-6 27-20-16,-19 103 28 0,0 0-28 0,13-90 29 0,-8 29-29 15,-5 61 31-15,0 0-31 0,2-40 31 0,-2 16-31 16,0 24 26-16,0 0-26 0,0-16 27 0,-2 8-27 16,2 8 21-16,0 0-21 0,-9 3 22 0,-7 18-22 15,16-21 17-15,0 0-17 0,-23 31 17 0,-12 7-17 16,35-38 9-16,0 0-9 0,-42 52 9 0,-18 5-9 16,60-57 4-16,0 0-4 0,-67 61 4 0,-7-1-4 15,74-60 2-15,0 0-2 0,-71 61 2 0,4-4-2 0,67-57 0 16,0 0 0-16,-60 55 1 0,7-10-1 0,53-45 0 15,0 0 0-15,-40 33 0 0,13-5 0 0,27-28 0 16,0 0 0-16,-14 24 0 0,14-5 0 0,0-19-1 16,0 0 1-16,20 14 0 0,18-4 0 0,-38-10-2 15,0 0 2-15,60 0-1 0,22-7 1 0,-82 7-1 0,0 0 1 16,98-17-1-16,20-7 1 0,-118 24-1 0,0 0 1 16,133-24-1-16,10-4 1 0,-143 28 0 0,0 0 0 15,139-21 0-15,-14 9 0 0,-125 12 0 0,0 0 0 0,113-12 0 16,-16 0 0-16,-97 12 1 0,0 0-1 0,83-12 1 15,-18-4-1-15,-65 16 2 0,0 0-2 0,44-12 2 16,-21 9-2-16,0-3-1149 0</inkml:trace>
  <inkml:trace contextRef="#ctx0" brushRef="#br0" timeOffset="60990.96">24160 2582 1155 0,'0'0'0'0,"2"-9"0"0,3-22 0 0,-5 31-6 0,0 0 6 15,4-29-5-15,-4 13 5 0,0 16-9 16,0 0 9-16,1-8-9 0,-1 8 9 0,0 0 28 0,0 0-28 16,0-7 29-16,0 7-29 0,0 0 69 0,0 0-69 15,-5 12 69-15,5 24-69 0,0-36 75 0,0 0-75 16,-5 61 76-16,-11 36-76 0,16-97 42 0,0 0-42 0,-20 129 43 15,-4 48-43-15,24-177 21 0,0 0-21 0,-30 214 22 16,-5 56-22-16,35-270 7 0,0 0-7 0,-32 291 7 16,-2 5-7-16,34-296 0 0,0 0 0 0,-26 298 1 15,5-2-1-15,21-296-2 0,0 0 2 0,-9 245-1 16,14-63 1-16,-5-182-10 0,0 0 10 0,21 145-10 16,11-35 10-16,-32-110-21 0,0 0 21 0,32 74-20 15,-9-31 20-15,-23-43-30 0,0 0 30 0,30 16-29 16,10-28 29-16,-40 12-22 0,0 0 22 0,41-44-22 0,-4-21 22 15,-37 65-16-15,0 0 16 0,28-94-16 16,-9-22 16-16,-19 116-11 0,0 0 11 0,15-130-11 0,-8-1 11 16,-7 131-6-16,0 0 6 0,3-123-5 0,-5 11 5 15,2 112-4-15,0 0 4 0,-12-103-4 0,-11 15 4 16,23 88-3-16,0 0 3 0,-32-81-2 0,-13 8 2 16,45 73-2-16,0 0 2 0,-52-64-2 0,7 7 2 15,45 57-2-15,0 0 2 0,-48-48-1 0,6 11 1 16,42 37-2-16,0 0 2 0,-34-31-1 0,13 7 1 0,21 24 0 15,0 0 0-15,-16-21 0 0,4-3 0 0,12 24 0 16,0 0 0-16,-9-21 1 0,5 9-1 16,4 12 4-16,0 0-4 0,9-16 4 0,18-11-4 0,-27 27 12 15,0 0-12-15,45-45 13 0,21-19-13 0,-66 64 24 16,0 0-24-16,84-73 25 0,12 0-25 0,-96 73 32 0,0 0-32 16,102-72 33-16,4-3-33 0,-106 75 40 0,0 0-40 15,102-71 40-15,-8 11-40 0,-94 60 40 0,0 0-40 16,79-50 41-16,-17 15-41 0,-62 35 34 0,0 0-34 0,46-17 35 15,-11 4-35-15,-35 13 18 0,0 0-18 0,32 9 19 16,-1 19-19-16,-31-28 9 0,0 0-9 0,25 48 10 16,-14 16-10-16,-11-64 4 0,0 0-4 0,1 71 5 15,-4 2-5-15,3-73 1 0,0 0-1 0,-4 76 2 16,1 0-2-16,3-76 0 0,0 0 0 0,-6 64 0 16,-2-27 0-16,8-37-1 0,0 0 1 0,-7 24 0 15,5-12 0-15,2-12-1 0,0 0 1 0,0 0-1 16,2 9 1-16,-2-9-1 0,0 0 1 0,0 0-1 15,5-19 1-15,-5 19 0 0,0 0 0 0,10-38 0 16,17-35 0-16,-27 73 0 0,0 0 0 0,39-92 0 0,10-10 0 16,-49 102 1-16,0 0-1 0,58-93 1 0,-3 13-1 15,-55 80 6-15,0 0-6 0,53-61 7 0,-11 32-7 16,-42 29 10-16,0 0-10 0,43-7 10 0,2 16-10 16,-45-9 11-16,0 0-11 0,46 27 11 0,-7 17-11 15,-39-44 11-15,0 0-11 0,37 50 11 0,-3 5-11 16,-34-55 5-16,0 0-5 0,28 49 5 0,-7-4-5 0,-21-45 0 15,0 0 0-15,19 36 1 0,-1-3-1 16,-18-33 0-16,0 0 0 0,23 28 0 0,2-13 0 0,-25-15-2 16,0 0 2-16,24 12-2 0,5-10 2 0,-29-2-2 15,0 0 2-15,35-5-2 0,11-14 2 0,-46 19-1 16,0 0 1-16,49-30-1 0,1-15 1 0,-50 45-1 0,0 0 1 16,51-55-1-16,2-23 1 0,-53 78-2 0,0 0 2 15,49-88-2-15,-7-9 2 0,-42 97-3 0,0 0 3 16,32-102-2-16,-11-2 2 0,-21 104-4 0,0 0 4 0,14-90-3 15,-10 14 3-15,-4 76-3 0,0 0 3 16,0-61-2-16,-2 28 2 0,2 33-1 0,0 0 1 16,-2-24-1-16,2 12 1 0,0 12-1 0,0 0 1 0,0 0 0 15,0 0 0-15,0 0 0 0,0 0 0 0,-1 29 0 16,-5 20 0-16,6-49-1 0,0 0 1 0,-8 67 0 16,2 20 0-16,6-87-3 0,0 0 3 0,-3 88-2 15,1-3 2-15,2-85-11 0,0 0 11 0,0 76-10 16,2-7 10-16,-2-69-20 0,0 0 20 0,9 61-20 15,5-16 20-15,-14-45-17 0,0 0 17 0,16 31-17 16,-1-14 17-16,-15-17-14 0,0 0 14 0,23 7-13 0,16-5 13 16,-39-2-9-16,0 0 9 0,48-5-8 0,8-7 8 15,-56 12-5-15,0 0 5 0,62-7-5 0,5 10 5 16,-67-3-2-16,0 0 2 0,62 19-2 0,-8 14 2 16,-54-33-1-16,0 0 1 0,43 40-1 0,-19 5 1 15,-24-45-1-15,0 0 1 0,11 45 0 0,-16-9 0 16,5-36 0-16,0 0 0 0,-18 33 0 0,-14-9 0 15,32-24 0-15,0 0 0 0,-42 19 0 0,-13-1 0 16,55-18 0-16,0 0 0 0,-58 10 0 0,3-10 0 16,55 0 1-16,0 0-1 0,-35-3 2 0,14-1-2 15,21 4 5-15,0 0-5 0,-9-3 5 0,9 3-5 0,0 0 11 16,0 0-11-16,0 0 11 0,0 0-11 0,0 0 18 0,0 0-18 16,12-9 18-16,22-20-18 0,-34 29 21 0,0 0-21 15,46-37 21-15,16-2-21 0,-62 39 30 0,0 0-30 16,68-40 31-16,5-2-31 0,-73 42 24 0,0 0-24 15,70-31 24-15,-3 10-24 0,-67 21 22 0,0 0-22 0,58-17 22 16,-12 10-22-16,-46 7 13 0,0 0-13 0,41 0 14 16,-6 9-14-16,-35-9 8 0,0 0-8 0,34 15 9 15,-3 1-9-15,-31-16 6 0,0 0-6 0,25 21 6 16,-9 3-6-16,-16-24 2 0,0 0-2 0,12 24 2 16,2 4-2-16,-14-28 0 0,0 0 0 0,13 24 0 15,-6 0 0-15,-7-24-1 0,0 0 1 0,5 18-1 16,0-6 1-16,-5-12-5 0,0 0 5 0,0 0-5 15,-7-6 5-15,0 0-1446 0</inkml:trace>
  <inkml:trace contextRef="#ctx0" brushRef="#br0" timeOffset="61119.62">27115 3087 1155 0,'0'0'0'0,"0"0"0"0,0 0 0 16,0 0 2-16,0 0-2 0,-4 9 2 0,4-9-2 15,0 0-1-15,0 0 1 0,4 7 0 0,-1 5 0 16,2 0-809-16</inkml:trace>
  <inkml:trace contextRef="#ctx0" brushRef="#br0" timeOffset="62507.84">27594 3613 852 0,'0'0'0'16,"-1"-8"0"-16,-7-22 0 0,8 30-4 0,0 0 4 16,-15-36-4-16,-10 0 4 0,25 36 1 0,0 0-1 0,-32-35 1 15,-7 18-1-15,39 17 4 0,0 0-4 0,-42-4 5 16,-7 20-5-16,49-16 3 0,0 0-3 0,-52 28 3 16,-2 4-3-16,54-32 1 0,0 0-1 0,-48 40 1 15,15 5-1-15,33-45-1 0,0 0 1 0,-18 45 0 16,18-12 0-16,0-33-3 0,0 0 3 0,21 28-2 15,22-9 2-15,-43-19-8 0,0 0 8 0,52 8-7 16,8-11 7-16,-60 3-13 0,0 0 13 0,62-21-13 0,10-12 13 16,-72 33-8-16,0 0 8 0,75-48-8 0,-1-13 8 15,-74 61-3-15,0 0 3 0,68-79-3 0,-2-27 3 16,-66 106-1-16,0 0 1 0,58-118 0 0,-7-6 0 16,-51 124 0-16,0 0 0 0,42-114 1 0,-8 17-1 15,-34 97 4-15,0 0-4 0,25-73 5 0,-11 37-5 16,-14 36 21-16,0 0-21 0,-4-16 22 0,-17 20-22 15,21-4 32-15,0 0-32 0,-30 24 32 0,-4 24-32 16,34-48 37-16,0 0-37 0,-37 66 38 0,0 10-38 16,37-76 40-16,0 0-40 0,-26 76 40 0,14 2-40 0,12-78 23 15,0 0-23-15,1 78 24 0,15 5-24 0,-16-83 14 16,0 0-14-16,28 82 14 0,10-15-14 0,-38-67 11 0,0 0-11 16,52 50 12-16,23-10-12 0,-75-40 6 0,0 0-6 15,81 24 6-15,-2-8-6 0,-79-16 7 0,0 0-7 16,72 0 8-16,-6-23-8 0,-66 23 11 0,0 0-11 15,61-36 11-15,-2-13-11 0,-59 49 18 0,0 0-18 16,49-60 19-16,-10-9-19 0,-39 69 28 0,0 0-28 0,26-57 29 16,-12 24-29-16,-14 33 34 0,0 0-34 0,-3-23 35 15,-18 1-35-15,21 22 29 0,0 0-29 0,-32-14 30 16,-10 12-30-16,42 2 25 0,0 0-25 0,-43 9 25 16,3 8-25-16,40-17 8 0,0 0-8 0,-36 28 9 15,5 8-9-15,31-36 2 0,0 0-2 0,-23 43 3 16,12 2-3-16,11-45-2 0,0 0 2 0,0 40-2 15,12-12 2-15,-12-28-26 0,0 0 26 0,22 21-26 16,4-8 26-16,-26-13-53 0,0 0 53 0,37 2-53 16,14-12 53-16,-51 10-72 0,0 0 72 0,60-21-72 0,13-19 72 15,-73 40-55-15,0 0 55 0,74-53-54 16,1-18 54-16,-75 71-41 0,0 0 41 0,73-85-41 0,-3-17 41 16,-70 102-31-16,0 0 31 0,66-114-31 0,-10-8 31 15,-56 122-11-15,0 0 11 0,48-103-10 0,-13 25 10 16,-35 78-3-16,0 0 3 0,23-56-3 0,-13 23 3 15,-10 33 0-15,0 0 0 0,-5-12 1 0,-21 18-1 16,26-6 11-16,0 0-11 0,-37 27 12 0,-9 16-12 0,46-43 29 16,0 0-29-16,-53 58 29 0,-2 18-29 0,55-76 37 15,0 0-37-15,-51 90 38 0,9 1-38 0,42-91 37 16,0 0-37-16,-36 90 38 0,8-5-38 0,28-85 30 16,0 0-30-16,-19 82 30 0,12-3-30 0,7-79 27 0,0 0-27 15,7 75 28-15,14-13-28 0,-21-62 25 0,0 0-25 16,30 54 26-16,12-18-26 0,-42-36 20 0,0 0-20 15,55 21 20-15,12-18-20 0,-67-3 18 0,0 0-18 16,74-9 19-16,0-11-19 0,-74 20 15 0,0 0-15 16,76-28 16-16,0-15-16 0,-76 43 17 0,0 0-17 0,67-57 17 15,-9-13-17-15,-58 70 17 0,0 0-17 16,42-60 17-16,-20 25-17 0,-22 35 21 0,0 0-21 0,10-24 21 16,-6 1-21-16,-4 23 16 0,0 0-16 0,-6-19 16 15,-8 2-16-15,14 17 12 0,0 0-12 0,-23-3 12 16,-8 11-12-16,31-8 5 0,0 0-5 0,-29 16 5 15,8 12-5-15,21-28 1 0,0 0-1 0,-16 34 2 16,4 9-2-16,12-43-2 0,0 0 2 0,-7 45-2 16,7 2 2-16,0-47-14 0,0 0 14 0,7 45-13 15,4-12 13-15,-11-33-29 0,0 0 29 0,12 24-28 0,0-8 28 16,-12-16-31-16,0 0 31 0,18 5-30 0,8-1 30 16,-26-4-22-16,0 0 22 0,36-4-22 0,6-5 22 15,-42 9-14-15,0 0 14 0,51-20-13 0,6-13 13 16,-57 33-4-16,0 0 4 0,56-31-3 0,-7-1 3 15,-49 32 0-15,0 0 0 0,36-22 0 0,-17 10 0 16,-19 12 8-16,0 0-8 0,12-4 8 0,-3 1-8 16,-9 3 18-16,0 0-18 0,7 5 18 0,0 14-18 15,-7-19 23-15,0 0-23 0,4 28 23 0,-9 8-23 0,5-36 20 16,0 0-20-16,-6 37 20 0,3-1-20 0,3-36 11 16,0 0-11-16,2 26 11 0,3-2-11 0,-5-24 7 0,0 0-7 15,5 16 7-15,-5-16-7 0,0 0 6 0,0 0-6 16,9 3 6-16,10-12-6 0,-19 9 3 0,0 0-3 15,34-15 4-15,19-15-4 0,-53 30 4 0,0 0-4 16,55-26 4-16,-10 4-4 0,-45 22 4 0,0 0-4 16,41-14 5-16,-6 9-5 0,-35 5 4 0,0 0-4 0,36 3 4 15,4 18-4-15,-40-21 3 0,0 0-3 0,37 33 4 16,-7 7-4-16,-30-40 2 0,0 0-2 0,28 48 2 16,1 1-2-16,-29-49 3 0,0 0-3 0,31 48 3 15,5 1-3-15,-36-49 4 0,0 0-4 0,37 41 4 16,5-6-4-16,-42-35 4 0,0 0-4 0,37 21 5 15,-12-9-5-15,-25-12 0 0,0 0 0 0,24-4 0 16,8-13 0-16,0-2-1163 0</inkml:trace>
  <inkml:trace contextRef="#ctx0" brushRef="#br0" timeOffset="91188.05">4918 14978 617 0,'0'0'0'0,"0"0"0"16,-7-23 0-16,7 23 36 0,0 0-36 0,-6-17 36 15,6 5-36-15,0 12 122 0,0 0-122 0,0-9 122 16,0 3-122-16,0 6 113 0,0 0-113 0,0 0 113 15,0 0-113-15,0 0 73 0,0 0-73 0,0 0 74 16,0 0-74-16,0 0 43 0,0 0-43 0,0 0 43 16,0 0-43-16,0 0 28 0,0 0-28 0,0 0 29 15,6 19-29-15,-6-19 16 0,0 0-16 0,8 31 17 0,1 8-17 16,-9-39 4-16,0 0-4 0,4 40 5 0,5 0-5 16,-9-40 1-16,0 0-1 0,8 36 1 0,10-3-1 15,-18-33 0-15,0 0 0 0,14 28 0 0,4-5 0 16,-18-23 0-16,0 0 0 0,19 17 0 0,4-7 0 15,-23-10 0-15,0 0 0 0,21 7 0 0,4-2 0 16,-25-5 1-16,0 0-1 0,30 0 1 0,-3-8-1 16,-27 8 6-16,0 0-6 0,31-14 7 0,3-3-7 15,-34 17 27-15,0 0-27 0,40-20 27 0,4 1-27 0,-44 19 42 16,0 0-42-16,45-20 43 0,0-5-43 0,-45 25 48 16,0 0-48-16,50-29 49 0,-1-2-49 0,-49 31 49 15,0 0-49-15,51-33 50 0,-1 2-50 0,-50 31 42 0,0 0-42 16,49-28 42-16,-5 4-42 0,-44 24 35 0,0 0-35 15,41-23 35-15,-4 4-35 0,-37 19 30 0,0 0-30 16,28-15 31-16,-7 4-31 0,-21 11 20 0,0 0-20 0,11-6 20 16,-4 0-20-16,-7 6 9 0,0 0-9 0,0 0 10 15,0 0-10-15,0 0 2 0,0 0-2 0,0 0 3 16,0 0-3-16,0 0 0 0,0 0 0 0,0 0 0 16,0 0 0-16,0 0-1532 0</inkml:trace>
  <inkml:trace contextRef="#ctx0" brushRef="#br0" timeOffset="91610.04">5172 15177 1199 0,'0'0'0'0,"0"0"0"0,0 0 0 16,0 0 2-16,0 0-2 0,0 0 3 0,0 0-3 15,0 0 27-15,0 0-27 0,-6 0 27 0,6 0-27 16,0 0 35-16,0 0-35 0,0 0 36 0,0 0-36 16,0 0 24-16,0 0-24 0,2 7 24 0,5 3-24 0,-7-10 18 15,0 0-18-15,14 21 19 0,4 10-19 0,-18-31 13 16,0 0-13-16,18 30 14 0,-4-6-14 0,-14-24 11 16,0 0-11-16,14 17 12 0,0-8-12 0,-14-9 8 15,0 0-8-15,21 3 9 0,-1-3-9 0,-20 0 7 16,0 0-7-16,22-3 7 0,5-4-7 0,-27 7 16 0,0 0-16 15,26-16 17-15,1-10-17 0,-27 26 41 16,0 0-41-16,33-27 41 0,15-6-41 0,-48 33 51 0,0 0-51 16,51-35 51-16,-1 1-51 0,-50 34 49 0,0 0-49 15,49-32 49-15,0 3-49 0,-49 29 43 0,0 0-43 0,55-28 43 16,-6 4-43-16,-49 24 32 0,0 0-32 0,46-19 32 16,-5 2-32-16,-41 17 14 0,0 0-14 0,40-12 15 15,1 5-15-15,-41 7 2 0,0 0-2 0,41-2 2 16,-4 4-2-16,-37-2-1 0,0 0 1 0,35 3 0 15,-3-1 0-15,-4 0-1434 0</inkml:trace>
  <inkml:trace contextRef="#ctx0" brushRef="#br0" timeOffset="122908.18">5763 15973 292 0,'0'0'0'0,"0"0"0"0,0 0 0 0,0 0 12 0,0 0-12 16,0 0 12-16,0 0-12 0,0 0 26 0,0 0-26 15,0 0 27-15,0 0-27 0,0 0 31 0,0 0-31 16,0 0 32-16,0 0-32 0,0 0 29 0,0 0-29 0,26 2 30 16,-10 1-30-16,-16-3 22 0,0 0-22 15,21 4 23-15,6-1-23 0,-27-3 19 0,0 0-19 0,28 5 20 16,7 1-20-16,-35-6 25 0,0 0-25 0,37 8 25 15,7 3-25-15,-44-11 25 0,0 0-25 0,50 12 25 16,4 0-25-16,-54-12 33 0,0 0-33 0,60 14 33 16,4 3-33-16,-64-17 33 0,0 0-33 0,70 14 34 15,3-4-34-15,-73-10 28 0,0 0-28 0,74 9 28 16,-2-2-28-16,-72-7 34 0,0 0-34 0,79 7 35 16,3 0-35-16,-82-7 33 0,0 0-33 0,81 7 34 15,9-1-34-15,-90-6 30 0,0 0-30 0,91 7 31 16,3 2-31-16,-94-9 25 0,0 0-25 0,92 4 26 0,-8-8-26 15,-84 4 22-15,0 0-22 0,83-3 23 0,4 1-23 16,-87 2 27-16,0 0-27 0,88-2 27 0,-7-1-27 16,-81 3 29-16,0 0-29 0,81-4 29 0,-7-1-29 15,-74 5 25-15,0 0-25 0,76-7 25 0,5 0-25 16,-81 7 22-16,0 0-22 0,78-5 23 0,-6 0-23 16,-72 5 20-16,0 0-20 0,71-5 20 0,6-2-20 15,-77 7 16-15,0 0-16 0,76-9 17 0,2 0-17 16,-78 9 16-16,0 0-16 0,72-7 16 0,-3 2-16 15,-69 5 13-15,0 0-13 0,67-5 14 0,0-2-14 0,-67 7 12 16,0 0-12-16,58-3 13 0,2 4-13 0,-60-1 13 0,0 0-13 16,58 6 13-16,2-3-13 0,-60-3 11 15,0 0-11-15,58 4 12 0,1 1-12 0,-59-5 11 0,0 0-11 16,53 7 11-16,3-2-11 0,-56-5 10 0,0 0-10 16,56 5 10-16,-1 0-10 0,-55-5 9 0,0 0-9 0,58 7 10 15,6 0-10-15,-64-7 7 0,0 0-7 0,60 5 8 16,2-3-8-16,-62-2 7 0,0 0-7 0,56 2 8 15,-3 3-8-15,-53-5 7 0,0 0-7 0,58 5 8 16,11-1-8-16,-69-4 10 0,0 0-10 0,67 0 11 16,0 0-11-16,-67 0 13 0,0 0-13 0,63 1 14 15,-3-1-14-15,-60 0 17 0,0 0-17 0,62 0 17 16,2 4-17-16,-64-4 17 0,0 0-17 0,65 1 18 16,5-1-18-16,-70 0 15 0,0 0-15 0,68 0 16 15,-5-1-16-15,-63 1 13 0,0 0-13 0,65-4 14 16,1 1-14-16,-66 3 12 0,0 0-12 0,65-4 12 15,5 1-12-15,-70 3 16 0,0 0-16 0,67-2 16 0,-7 0-16 16,-60 2 14-16,0 0-14 0,50 0 15 0,-4 0-15 16,-46 0 17-16,0 0-17 0,44 2 17 0,-4 0-17 15,-40-2 24-15,0 0-24 0,37 3 24 0,-7 1-24 16,-30-4 24-16,0 0-24 0,30 3 25 0,-3 1-25 16,-27-4 25-16,0 0-25 0,21 1 25 0,-7-1-25 15,-14 0 20-15,0 0-20 0,5 0 20 0,-5 0-20 0,0 0 18 16,0 0-18-16,0 0 19 0,7 0-19 0,-7 0 15 15,0 0-15-15,0 0 16 0,0 0-16 0,0 0 10 16,0 0-10-16,0 0 10 0,0 0-10 0,0 0 6 0,0 0-6 16,-12-5 6-16,-25-15-6 0,-2-1-1633 0</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3T07:01:08.545"/>
    </inkml:context>
    <inkml:brush xml:id="br0">
      <inkml:brushProperty name="width" value="0.05292" units="cm"/>
      <inkml:brushProperty name="height" value="0.05292" units="cm"/>
      <inkml:brushProperty name="color" value="#FF0000"/>
    </inkml:brush>
  </inkml:definitions>
  <inkml:trace contextRef="#ctx0" brushRef="#br0">15482 7858 1804 0,'0'0'0'0,"0"0"0"16,0 0 0-16,0 0 51 0,0 0-51 0,23 7 52 16,-4-1-52-16,-19-6 88 0,0 0-88 0,23 15 88 15,5 16-88-15,-28-31 51 0,0 0-51 0,28 37 52 16,-1 4-52-16,-27-41 16 0,0 0-16 0,26 37 17 15,3-10-17-15,-29-27 9 0,0 0-9 0,26 19 10 16,-3-8-10-16,-23-11 5 0,0 0-5 0,30 0 6 16,10-12-6-16,-40 12 5 0,0 0-5 0,52-26 5 0,11-13-5 15,-63 39 5-15,0 0-5 0,76-53 5 0,5-13-5 16,-81 66 9-16,0 0-9 0,90-76 10 0,2-5-10 16,-92 81 19-16,0 0-19 0,95-80 20 0,4 11-20 15,-99 69 28-15,0 0-28 0,95-66 28 0,-7 11-28 16,-88 55 28-16,0 0-28 0,80-45 29 0,-10 8-29 15,-70 37 25-15,0 0-25 0,64-27 25 0,-4 6-25 16,-60 21 22-16,0 0-22 0,49-19 22 0,-14 10-22 0,-35 9 17 16,0 0-17-16,29-3 18 0,-8 10-18 0,-21-7 13 15,0 0-13-15,14 15 13 0,-11 9-13 0,-3-24 2 16,0 0-2-16,-21 37 3 0,-21 16-3 0,-4-4-1890 0</inkml:trace>
  <inkml:trace contextRef="#ctx0" brushRef="#br0" timeOffset="599.5">14750 9655 1759 0,'0'0'0'0,"0"0"0"0,12 14 0 0,-12-14 38 0,0 0-38 16,9 26 39-16,8 20-39 0,-17-46 76 0,0 0-76 15,23 59 76-15,4 10-76 0,-27-69 54 0,0 0-54 16,33 64 54-16,3-13-54 0,-36-51 44 15,0 0-44-15,35 36 45 0,2-12-45 0,-37-24 39 0,0 0-39 16,42 5 40-16,8-18-40 0,-50 13 33 0,0 0-33 16,58-37 34-16,14-22-34 0,-72 59 56 0,0 0-56 15,78-72 57-15,14-15-57 0,-92 87 60 0,0 0-60 0,102-97 61 16,18-10-61-16,-120 107 59 0,0 0-59 0,139-123 60 16,16-3-60-16,-155 126 54 0,0 0-54 0,157-121 55 15,-8 15-55-15,-149 106 51 0,0 0-51 0,128-85 52 16,-20 25-52-16,-108 60 46 0,0 0-46 0,90-44 46 15,-14 17-46-15,-76 27 26 0,0 0-26 0,67-18 26 16,-6 13-26-16,-61 5 15 0,0 0-15 0,59 2 16 16,-3 5-16-16,-56-7 1 0,0 0-1 0,49-4 2 0,-17-20-2 15,0 3-2246-15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2408A5-7646-4E61-B65A-49BE8760CD9F}" type="datetimeFigureOut">
              <a:rPr lang="en-IN" smtClean="0"/>
              <a:t>30-08-2022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259FBE-23B4-4C1E-AAFB-AF707EF5591F}" type="slidenum">
              <a:rPr lang="en-IN" smtClean="0"/>
              <a:t>‹#›</a:t>
            </a:fld>
            <a:endParaRPr lang="en-IN" dirty="0"/>
          </a:p>
        </p:txBody>
      </p:sp>
    </p:spTree>
    <p:extLst>
      <p:ext uri="{BB962C8B-B14F-4D97-AF65-F5344CB8AC3E}">
        <p14:creationId xmlns:p14="http://schemas.microsoft.com/office/powerpoint/2010/main" val="1754360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DE42C0F-A32B-4C89-B285-3901C129BC66}" type="slidenum">
              <a:rPr lang="en-IN" smtClean="0"/>
              <a:pPr/>
              <a:t>2</a:t>
            </a:fld>
            <a:endParaRPr lang="en-IN"/>
          </a:p>
        </p:txBody>
      </p:sp>
    </p:spTree>
    <p:extLst>
      <p:ext uri="{BB962C8B-B14F-4D97-AF65-F5344CB8AC3E}">
        <p14:creationId xmlns:p14="http://schemas.microsoft.com/office/powerpoint/2010/main" val="110824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Port addresses decided during the handshake protocol of http </a:t>
            </a:r>
          </a:p>
        </p:txBody>
      </p:sp>
      <p:sp>
        <p:nvSpPr>
          <p:cNvPr id="4" name="Slide Number Placeholder 3"/>
          <p:cNvSpPr>
            <a:spLocks noGrp="1"/>
          </p:cNvSpPr>
          <p:nvPr>
            <p:ph type="sldNum" sz="quarter" idx="10"/>
          </p:nvPr>
        </p:nvSpPr>
        <p:spPr/>
        <p:txBody>
          <a:bodyPr/>
          <a:lstStyle/>
          <a:p>
            <a:fld id="{DDE42C0F-A32B-4C89-B285-3901C129BC66}" type="slidenum">
              <a:rPr lang="en-IN" smtClean="0"/>
              <a:pPr/>
              <a:t>7</a:t>
            </a:fld>
            <a:endParaRPr lang="en-IN"/>
          </a:p>
        </p:txBody>
      </p:sp>
    </p:spTree>
    <p:extLst>
      <p:ext uri="{BB962C8B-B14F-4D97-AF65-F5344CB8AC3E}">
        <p14:creationId xmlns:p14="http://schemas.microsoft.com/office/powerpoint/2010/main" val="3522315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DDE42C0F-A32B-4C89-B285-3901C129BC66}" type="slidenum">
              <a:rPr lang="en-IN" smtClean="0"/>
              <a:pPr/>
              <a:t>19</a:t>
            </a:fld>
            <a:endParaRPr lang="en-IN"/>
          </a:p>
        </p:txBody>
      </p:sp>
    </p:spTree>
    <p:extLst>
      <p:ext uri="{BB962C8B-B14F-4D97-AF65-F5344CB8AC3E}">
        <p14:creationId xmlns:p14="http://schemas.microsoft.com/office/powerpoint/2010/main" val="323912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5F8C-2197-41D8-861A-5A969B3FA8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9BB7AF2-B9C4-4696-8B64-5D07029F72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EB5C6E9-CA8B-42B4-8DCE-22FAD7CEEDE1}"/>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9C9E8B03-A9CD-4A2F-88DC-D8320BF56A5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52EFB45-5AC7-40DE-AF08-5426B644BC22}"/>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3546487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8D2E-996A-4633-BCDC-9BB322AFDA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815646-C239-419D-92DE-1DC0AC8883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7DB3BB-918B-4D70-8F7E-D11B899D2DFC}"/>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6B152E7D-0FD7-4878-94D7-D869D533DCF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A9B7204-4AC9-4828-86DF-A463CEA33246}"/>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3483892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2B7310-78B3-4190-BF8B-7DC294FA365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4B3860-F73B-4C49-93EF-CCEBC79630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4B1EE4-CB2C-494A-AC50-84FDBAB8E8C9}"/>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933AEE9B-37B0-4C15-9886-E8E395FB52FD}"/>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2D0F863-F766-45A7-B395-DCF5AB2062AA}"/>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1928492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3309-89F1-4413-A298-04CEB8DC608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E143F0-17AF-4A08-8B42-DD3EF785719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60262C1B-EEC3-4B0C-8F5B-8803B4C76D3F}"/>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F0AA587B-F9DF-4127-B6DF-457BAA1488F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322AD5E-E99C-4C33-ADB9-972EEDDDBBF1}"/>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666715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110D5-9629-4A3A-B8ED-A1542128112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30EADA-B6CC-4EB4-955C-1C34A6F6F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57DF17-8468-403D-8377-811EB963BEAF}"/>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CBE89B49-303C-4901-8871-CE6D145F26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02409829-CD7E-4075-9E45-28CD670D986E}"/>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1323612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764E-1079-40CE-9BC6-A51556D902E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532358-066B-47F0-A0C5-B65DB3E83A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CBDEAF-FB04-4183-89A2-820E08A0B9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E215A82-176D-4648-AD20-A2F9A616DB6B}"/>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6" name="Footer Placeholder 5">
            <a:extLst>
              <a:ext uri="{FF2B5EF4-FFF2-40B4-BE49-F238E27FC236}">
                <a16:creationId xmlns:a16="http://schemas.microsoft.com/office/drawing/2014/main" id="{E72CC68D-F9D0-4DF9-91F0-2AE2F905C14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221B28E2-EBA1-41EB-87A0-5CB3DE8CDD83}"/>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3670264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8E6B6-3288-4006-89FD-53C2856730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4AAFFE-749F-4898-AAA9-4626EF8AEE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6648C5-861D-4207-8ED4-6E5DCC8D56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AC5F71F-3AD1-4784-845C-82024CBF1A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167866-41B7-48D3-AE2F-73853234EA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4E5FC0C-A8FC-4AB6-8F71-376A9AEFE7FC}"/>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8" name="Footer Placeholder 7">
            <a:extLst>
              <a:ext uri="{FF2B5EF4-FFF2-40B4-BE49-F238E27FC236}">
                <a16:creationId xmlns:a16="http://schemas.microsoft.com/office/drawing/2014/main" id="{F2CA45BB-4CF6-4C4F-BAA6-B55DD5DF9EA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67BBE3E2-8B8D-49F9-BC0B-A73236EC3D94}"/>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2682701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A7B48-A668-4379-9326-0727AC6EDE2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E682BA-A2BE-498C-A3D3-615C88C0160D}"/>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4" name="Footer Placeholder 3">
            <a:extLst>
              <a:ext uri="{FF2B5EF4-FFF2-40B4-BE49-F238E27FC236}">
                <a16:creationId xmlns:a16="http://schemas.microsoft.com/office/drawing/2014/main" id="{07CC0197-EF42-4F28-8F97-CBDAD37D67AD}"/>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F59871B-74C4-4761-B054-630968A0560C}"/>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1251370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665A55-98A7-4500-BD9E-730EE93C4385}"/>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3" name="Footer Placeholder 2">
            <a:extLst>
              <a:ext uri="{FF2B5EF4-FFF2-40B4-BE49-F238E27FC236}">
                <a16:creationId xmlns:a16="http://schemas.microsoft.com/office/drawing/2014/main" id="{66857993-B650-4CB6-992B-5A9D1A5BB2A1}"/>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D758109-C495-4162-88A3-C3EDFE6A56FA}"/>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114326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09FEB-ABE1-4B48-A154-67557CCD0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5B7347-92EA-4A3D-9AFE-509F1DB309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5BD287-2B0D-41C0-AA21-D094272D0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6BEB48-3B51-426F-84AE-86ECEDDE496F}"/>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6" name="Footer Placeholder 5">
            <a:extLst>
              <a:ext uri="{FF2B5EF4-FFF2-40B4-BE49-F238E27FC236}">
                <a16:creationId xmlns:a16="http://schemas.microsoft.com/office/drawing/2014/main" id="{1B96F9F2-33DB-4C5C-A342-EB9FC6883F40}"/>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B19AA48E-9FB6-4CFC-81FD-5D39E09783F5}"/>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3007477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BD41-ED65-4F37-90B6-4FF877609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362034C-438D-4372-A47A-D2A48DE905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B10937C7-27B6-4740-86D0-91D3AC293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AFAE8A-D3D8-457D-BF11-F602338E412D}"/>
              </a:ext>
            </a:extLst>
          </p:cNvPr>
          <p:cNvSpPr>
            <a:spLocks noGrp="1"/>
          </p:cNvSpPr>
          <p:nvPr>
            <p:ph type="dt" sz="half" idx="10"/>
          </p:nvPr>
        </p:nvSpPr>
        <p:spPr/>
        <p:txBody>
          <a:bodyPr/>
          <a:lstStyle/>
          <a:p>
            <a:fld id="{EF7EF7B2-3FA0-48FF-BDCD-666A6AEF2E21}" type="datetimeFigureOut">
              <a:rPr lang="en-IN" smtClean="0"/>
              <a:t>30-08-2022</a:t>
            </a:fld>
            <a:endParaRPr lang="en-IN" dirty="0"/>
          </a:p>
        </p:txBody>
      </p:sp>
      <p:sp>
        <p:nvSpPr>
          <p:cNvPr id="6" name="Footer Placeholder 5">
            <a:extLst>
              <a:ext uri="{FF2B5EF4-FFF2-40B4-BE49-F238E27FC236}">
                <a16:creationId xmlns:a16="http://schemas.microsoft.com/office/drawing/2014/main" id="{F9E3FBCE-D473-4055-9447-045A45DFB1F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AFA535-3E82-4A95-9D63-C5E0595B884F}"/>
              </a:ext>
            </a:extLst>
          </p:cNvPr>
          <p:cNvSpPr>
            <a:spLocks noGrp="1"/>
          </p:cNvSpPr>
          <p:nvPr>
            <p:ph type="sldNum" sz="quarter" idx="12"/>
          </p:nvPr>
        </p:nvSpPr>
        <p:spPr/>
        <p:txBody>
          <a:bodyPr/>
          <a:lstStyle/>
          <a:p>
            <a:fld id="{B0EDADDD-E363-44BF-84A2-04B37B0388FF}" type="slidenum">
              <a:rPr lang="en-IN" smtClean="0"/>
              <a:t>‹#›</a:t>
            </a:fld>
            <a:endParaRPr lang="en-IN" dirty="0"/>
          </a:p>
        </p:txBody>
      </p:sp>
    </p:spTree>
    <p:extLst>
      <p:ext uri="{BB962C8B-B14F-4D97-AF65-F5344CB8AC3E}">
        <p14:creationId xmlns:p14="http://schemas.microsoft.com/office/powerpoint/2010/main" val="683111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49074A-754B-4B91-B31A-E4C99C967E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ADB084-2776-46F1-8913-474F9FCB9B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19DF69-1227-434D-9569-064A04076B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7EF7B2-3FA0-48FF-BDCD-666A6AEF2E21}" type="datetimeFigureOut">
              <a:rPr lang="en-IN" smtClean="0"/>
              <a:t>30-08-2022</a:t>
            </a:fld>
            <a:endParaRPr lang="en-IN" dirty="0"/>
          </a:p>
        </p:txBody>
      </p:sp>
      <p:sp>
        <p:nvSpPr>
          <p:cNvPr id="5" name="Footer Placeholder 4">
            <a:extLst>
              <a:ext uri="{FF2B5EF4-FFF2-40B4-BE49-F238E27FC236}">
                <a16:creationId xmlns:a16="http://schemas.microsoft.com/office/drawing/2014/main" id="{65B11EF3-522D-4248-9218-6983B5A081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9CDC767-87C2-4F4A-B233-1EC6CE04EF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EDADDD-E363-44BF-84A2-04B37B0388FF}" type="slidenum">
              <a:rPr lang="en-IN" smtClean="0"/>
              <a:t>‹#›</a:t>
            </a:fld>
            <a:endParaRPr lang="en-IN" dirty="0"/>
          </a:p>
        </p:txBody>
      </p:sp>
      <p:sp>
        <p:nvSpPr>
          <p:cNvPr id="7" name="TextBox 6">
            <a:extLst>
              <a:ext uri="{FF2B5EF4-FFF2-40B4-BE49-F238E27FC236}">
                <a16:creationId xmlns:a16="http://schemas.microsoft.com/office/drawing/2014/main" id="{36D5DE1D-9726-42EF-A6AF-F326BB79BAB1}"/>
              </a:ext>
            </a:extLst>
          </p:cNvPr>
          <p:cNvSpPr txBox="1"/>
          <p:nvPr userDrawn="1"/>
        </p:nvSpPr>
        <p:spPr>
          <a:xfrm rot="20521485">
            <a:off x="1178452" y="2992947"/>
            <a:ext cx="10986544" cy="1569660"/>
          </a:xfrm>
          <a:prstGeom prst="rect">
            <a:avLst/>
          </a:prstGeom>
          <a:noFill/>
        </p:spPr>
        <p:txBody>
          <a:bodyPr wrap="square" rtlCol="0">
            <a:spAutoFit/>
          </a:bodyPr>
          <a:lstStyle/>
          <a:p>
            <a:r>
              <a:rPr lang="en-US" sz="9600" dirty="0">
                <a:solidFill>
                  <a:schemeClr val="bg1">
                    <a:lumMod val="95000"/>
                  </a:schemeClr>
                </a:solidFill>
              </a:rPr>
              <a:t>MOHONA GHOSH</a:t>
            </a:r>
            <a:endParaRPr lang="en-IN" sz="9600" dirty="0">
              <a:solidFill>
                <a:schemeClr val="bg1">
                  <a:lumMod val="95000"/>
                </a:schemeClr>
              </a:solidFill>
            </a:endParaRPr>
          </a:p>
        </p:txBody>
      </p:sp>
    </p:spTree>
    <p:extLst>
      <p:ext uri="{BB962C8B-B14F-4D97-AF65-F5344CB8AC3E}">
        <p14:creationId xmlns:p14="http://schemas.microsoft.com/office/powerpoint/2010/main" val="1120409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80.png"/><Relationship Id="rId4" Type="http://schemas.openxmlformats.org/officeDocument/2006/relationships/customXml" Target="../ink/ink9.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13.xml"/></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30.png"/><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20.xml"/><Relationship Id="rId4" Type="http://schemas.openxmlformats.org/officeDocument/2006/relationships/image" Target="../media/image170.png"/></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4.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2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2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301184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Port Scanning</a:t>
            </a:r>
            <a:endParaRPr lang="en-IN" dirty="0"/>
          </a:p>
        </p:txBody>
      </p:sp>
      <p:sp>
        <p:nvSpPr>
          <p:cNvPr id="3" name="Content Placeholder 2"/>
          <p:cNvSpPr>
            <a:spLocks noGrp="1"/>
          </p:cNvSpPr>
          <p:nvPr>
            <p:ph idx="1"/>
          </p:nvPr>
        </p:nvSpPr>
        <p:spPr/>
        <p:txBody>
          <a:bodyPr>
            <a:normAutofit lnSpcReduction="10000"/>
          </a:bodyPr>
          <a:lstStyle/>
          <a:p>
            <a:r>
              <a:rPr lang="en-IN" sz="1600" b="1" dirty="0"/>
              <a:t>Port scanning </a:t>
            </a:r>
            <a:r>
              <a:rPr lang="en-IN" sz="1600" dirty="0"/>
              <a:t>is the process of identifying open and available TCP/IP ports on a system. Port-scanning tools enable a hacker to learn about the services available on a given system. For example, The port 21 is associated with the FTP (File Transfer Protocol) service and the vulnerability can be  </a:t>
            </a:r>
            <a:r>
              <a:rPr lang="en-US" sz="1600" b="1" dirty="0"/>
              <a:t>Blade Runner </a:t>
            </a:r>
            <a:r>
              <a:rPr lang="en-US" sz="1600" dirty="0"/>
              <a:t>which is a backdoor Trojan that affects Microsoft Windows operating systems. The backdoor uses a client/server relationship, where the server component is installed in the victim's system and the remote attacker has control of the client (</a:t>
            </a:r>
            <a:r>
              <a:rPr lang="en-US" sz="1600" dirty="0" err="1"/>
              <a:t>someother</a:t>
            </a:r>
            <a:r>
              <a:rPr lang="en-US" sz="1600" dirty="0"/>
              <a:t> local machine at his own end). The server attempts to open a port, typically TCP port 21, 5400, 5401 or 5402 to allow the client system to connect. Blade Runner could then allow a remote attacker to gain unauthorized access and gain complete control of the system.</a:t>
            </a:r>
            <a:endParaRPr lang="en-IN" sz="1600" dirty="0"/>
          </a:p>
          <a:p>
            <a:pPr lvl="1"/>
            <a:r>
              <a:rPr lang="en-US" sz="1400" b="1" u="sng" dirty="0"/>
              <a:t>Solution Recommended:</a:t>
            </a:r>
            <a:endParaRPr lang="en-IN" sz="1400" dirty="0"/>
          </a:p>
          <a:p>
            <a:pPr lvl="1"/>
            <a:r>
              <a:rPr lang="en-US" sz="1400" dirty="0"/>
              <a:t>Use an up-to-date antivirus program to determine if the target computer is host to a backdoor program. If the program detects a backdoor, follow its instructions to disinfect and repair the computer.</a:t>
            </a:r>
            <a:endParaRPr lang="en-IN" sz="1400" dirty="0"/>
          </a:p>
          <a:p>
            <a:endParaRPr lang="en-IN" sz="1600" dirty="0"/>
          </a:p>
          <a:p>
            <a:r>
              <a:rPr lang="en-IN" sz="1600" b="1" dirty="0"/>
              <a:t>Network Scanning </a:t>
            </a:r>
            <a:r>
              <a:rPr lang="en-IN" sz="1600" dirty="0"/>
              <a:t>Network scanning is a procedure for identifying active hosts on a network, either to attack them or as a network security assessment. Hosts are identified by their individual IP addresses. Network-scanning tools attempt to identify all the </a:t>
            </a:r>
            <a:r>
              <a:rPr lang="en-IN" sz="1600" i="1" dirty="0"/>
              <a:t>live </a:t>
            </a:r>
            <a:r>
              <a:rPr lang="en-IN" sz="1600" dirty="0"/>
              <a:t>or responding hosts on the network and their corresponding IP addresses.</a:t>
            </a:r>
          </a:p>
          <a:p>
            <a:r>
              <a:rPr lang="en-IN" sz="1600" b="1" dirty="0"/>
              <a:t>Vulnerability Scanning </a:t>
            </a:r>
            <a:r>
              <a:rPr lang="en-IN" sz="1600" dirty="0"/>
              <a:t>Vulnerability scanning is the process of proactively identifying the vulnerabilities of computer systems on a network. Generally, a vulnerability scanner first identifies the operating system and version number, including service packs that may be installed. Then, the scanner identifies weaknesses or vulnerabilities in the operating system. During the later attack phase, a hacker can exploit those weaknesses in order to gain access to the system.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24F64FD-FBF1-3D2D-AD2D-F307751A4B88}"/>
                  </a:ext>
                </a:extLst>
              </p14:cNvPr>
              <p14:cNvContentPartPr/>
              <p14:nvPr/>
            </p14:nvContentPartPr>
            <p14:xfrm>
              <a:off x="1499400" y="2024640"/>
              <a:ext cx="10095480" cy="3900600"/>
            </p14:xfrm>
          </p:contentPart>
        </mc:Choice>
        <mc:Fallback>
          <p:pic>
            <p:nvPicPr>
              <p:cNvPr id="4" name="Ink 3">
                <a:extLst>
                  <a:ext uri="{FF2B5EF4-FFF2-40B4-BE49-F238E27FC236}">
                    <a16:creationId xmlns:a16="http://schemas.microsoft.com/office/drawing/2014/main" id="{524F64FD-FBF1-3D2D-AD2D-F307751A4B88}"/>
                  </a:ext>
                </a:extLst>
              </p:cNvPr>
              <p:cNvPicPr/>
              <p:nvPr/>
            </p:nvPicPr>
            <p:blipFill>
              <a:blip r:embed="rId3"/>
              <a:stretch>
                <a:fillRect/>
              </a:stretch>
            </p:blipFill>
            <p:spPr>
              <a:xfrm>
                <a:off x="1490040" y="2015280"/>
                <a:ext cx="10114200" cy="3919320"/>
              </a:xfrm>
              <a:prstGeom prst="rect">
                <a:avLst/>
              </a:prstGeom>
            </p:spPr>
          </p:pic>
        </mc:Fallback>
      </mc:AlternateContent>
    </p:spTree>
    <p:extLst>
      <p:ext uri="{BB962C8B-B14F-4D97-AF65-F5344CB8AC3E}">
        <p14:creationId xmlns:p14="http://schemas.microsoft.com/office/powerpoint/2010/main" val="3086454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342"/>
            <a:ext cx="10515600" cy="1325563"/>
          </a:xfrm>
        </p:spPr>
        <p:txBody>
          <a:bodyPr/>
          <a:lstStyle/>
          <a:p>
            <a:r>
              <a:rPr lang="en-IN" b="1" u="sng" dirty="0">
                <a:solidFill>
                  <a:srgbClr val="C00000"/>
                </a:solidFill>
              </a:rPr>
              <a:t>Ping Sweep</a:t>
            </a:r>
            <a:endParaRPr lang="en-IN" dirty="0"/>
          </a:p>
        </p:txBody>
      </p:sp>
      <p:pic>
        <p:nvPicPr>
          <p:cNvPr id="4" name="Picture 3"/>
          <p:cNvPicPr>
            <a:picLocks noChangeAspect="1"/>
          </p:cNvPicPr>
          <p:nvPr/>
        </p:nvPicPr>
        <p:blipFill>
          <a:blip r:embed="rId2"/>
          <a:stretch>
            <a:fillRect/>
          </a:stretch>
        </p:blipFill>
        <p:spPr>
          <a:xfrm>
            <a:off x="1734207" y="1482459"/>
            <a:ext cx="7709337" cy="5067457"/>
          </a:xfrm>
          <a:prstGeom prst="rect">
            <a:avLst/>
          </a:prstGeom>
        </p:spPr>
      </p:pic>
      <p:cxnSp>
        <p:nvCxnSpPr>
          <p:cNvPr id="5" name="Straight Connector 4"/>
          <p:cNvCxnSpPr/>
          <p:nvPr/>
        </p:nvCxnSpPr>
        <p:spPr>
          <a:xfrm>
            <a:off x="1923394" y="3026979"/>
            <a:ext cx="293238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280746" y="3704897"/>
            <a:ext cx="6815957" cy="10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2033752" y="3918321"/>
            <a:ext cx="6815957" cy="10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180896" y="6230597"/>
            <a:ext cx="6815957" cy="10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5718AD-DC02-41FB-9E6E-7C431FA8962F}"/>
              </a:ext>
            </a:extLst>
          </p:cNvPr>
          <p:cNvCxnSpPr/>
          <p:nvPr/>
        </p:nvCxnSpPr>
        <p:spPr>
          <a:xfrm flipV="1">
            <a:off x="2180896" y="5542170"/>
            <a:ext cx="6815957" cy="10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9B44C4-A290-4AB3-99C3-8213389D6619}"/>
              </a:ext>
            </a:extLst>
          </p:cNvPr>
          <p:cNvCxnSpPr/>
          <p:nvPr/>
        </p:nvCxnSpPr>
        <p:spPr>
          <a:xfrm flipV="1">
            <a:off x="1923394" y="5104710"/>
            <a:ext cx="6815957" cy="105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8E9E58A-9211-CCC4-CFEF-AB69E6925605}"/>
                  </a:ext>
                </a:extLst>
              </p14:cNvPr>
              <p14:cNvContentPartPr/>
              <p14:nvPr/>
            </p14:nvContentPartPr>
            <p14:xfrm>
              <a:off x="1765800" y="371160"/>
              <a:ext cx="9213120" cy="5445720"/>
            </p14:xfrm>
          </p:contentPart>
        </mc:Choice>
        <mc:Fallback>
          <p:pic>
            <p:nvPicPr>
              <p:cNvPr id="3" name="Ink 2">
                <a:extLst>
                  <a:ext uri="{FF2B5EF4-FFF2-40B4-BE49-F238E27FC236}">
                    <a16:creationId xmlns:a16="http://schemas.microsoft.com/office/drawing/2014/main" id="{38E9E58A-9211-CCC4-CFEF-AB69E6925605}"/>
                  </a:ext>
                </a:extLst>
              </p:cNvPr>
              <p:cNvPicPr/>
              <p:nvPr/>
            </p:nvPicPr>
            <p:blipFill>
              <a:blip r:embed="rId4"/>
              <a:stretch>
                <a:fillRect/>
              </a:stretch>
            </p:blipFill>
            <p:spPr>
              <a:xfrm>
                <a:off x="1756440" y="361800"/>
                <a:ext cx="9231840" cy="5464440"/>
              </a:xfrm>
              <a:prstGeom prst="rect">
                <a:avLst/>
              </a:prstGeom>
            </p:spPr>
          </p:pic>
        </mc:Fallback>
      </mc:AlternateContent>
    </p:spTree>
    <p:extLst>
      <p:ext uri="{BB962C8B-B14F-4D97-AF65-F5344CB8AC3E}">
        <p14:creationId xmlns:p14="http://schemas.microsoft.com/office/powerpoint/2010/main" val="3089977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Ping Sweep</a:t>
            </a:r>
            <a:endParaRPr lang="en-IN" dirty="0"/>
          </a:p>
        </p:txBody>
      </p:sp>
      <p:pic>
        <p:nvPicPr>
          <p:cNvPr id="1026" name="Picture 2" descr="OS X Ping Sweep">
            <a:extLst>
              <a:ext uri="{FF2B5EF4-FFF2-40B4-BE49-F238E27FC236}">
                <a16:creationId xmlns:a16="http://schemas.microsoft.com/office/drawing/2014/main" id="{AF52968F-2F18-450C-A5FD-3A78C0A48C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639"/>
          <a:stretch/>
        </p:blipFill>
        <p:spPr bwMode="auto">
          <a:xfrm>
            <a:off x="528638" y="1423989"/>
            <a:ext cx="6562725" cy="25384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G cmd request timed out for all websites but sites are ...">
            <a:extLst>
              <a:ext uri="{FF2B5EF4-FFF2-40B4-BE49-F238E27FC236}">
                <a16:creationId xmlns:a16="http://schemas.microsoft.com/office/drawing/2014/main" id="{FEDC59FB-2F4E-4896-A00E-9ED48F0D6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4104086"/>
            <a:ext cx="6134100" cy="24919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470C6D6-ACA8-4661-B01D-DA406631DD85}"/>
                  </a:ext>
                </a:extLst>
              </p14:cNvPr>
              <p14:cNvContentPartPr/>
              <p14:nvPr/>
            </p14:nvContentPartPr>
            <p14:xfrm>
              <a:off x="5310000" y="2629800"/>
              <a:ext cx="831960" cy="988200"/>
            </p14:xfrm>
          </p:contentPart>
        </mc:Choice>
        <mc:Fallback xmlns="">
          <p:pic>
            <p:nvPicPr>
              <p:cNvPr id="3" name="Ink 2">
                <a:extLst>
                  <a:ext uri="{FF2B5EF4-FFF2-40B4-BE49-F238E27FC236}">
                    <a16:creationId xmlns:a16="http://schemas.microsoft.com/office/drawing/2014/main" id="{B470C6D6-ACA8-4661-B01D-DA406631DD85}"/>
                  </a:ext>
                </a:extLst>
              </p:cNvPr>
              <p:cNvPicPr/>
              <p:nvPr/>
            </p:nvPicPr>
            <p:blipFill>
              <a:blip r:embed="rId5"/>
              <a:stretch>
                <a:fillRect/>
              </a:stretch>
            </p:blipFill>
            <p:spPr>
              <a:xfrm>
                <a:off x="5300640" y="2620440"/>
                <a:ext cx="850680" cy="1006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34650B02-D8AB-828A-7BE8-89D6D24912E2}"/>
                  </a:ext>
                </a:extLst>
              </p14:cNvPr>
              <p14:cNvContentPartPr/>
              <p14:nvPr/>
            </p14:nvContentPartPr>
            <p14:xfrm>
              <a:off x="312480" y="1935720"/>
              <a:ext cx="8768520" cy="4461480"/>
            </p14:xfrm>
          </p:contentPart>
        </mc:Choice>
        <mc:Fallback>
          <p:pic>
            <p:nvPicPr>
              <p:cNvPr id="4" name="Ink 3">
                <a:extLst>
                  <a:ext uri="{FF2B5EF4-FFF2-40B4-BE49-F238E27FC236}">
                    <a16:creationId xmlns:a16="http://schemas.microsoft.com/office/drawing/2014/main" id="{34650B02-D8AB-828A-7BE8-89D6D24912E2}"/>
                  </a:ext>
                </a:extLst>
              </p:cNvPr>
              <p:cNvPicPr/>
              <p:nvPr/>
            </p:nvPicPr>
            <p:blipFill>
              <a:blip r:embed="rId7"/>
              <a:stretch>
                <a:fillRect/>
              </a:stretch>
            </p:blipFill>
            <p:spPr>
              <a:xfrm>
                <a:off x="303120" y="1926360"/>
                <a:ext cx="8787240" cy="4480200"/>
              </a:xfrm>
              <a:prstGeom prst="rect">
                <a:avLst/>
              </a:prstGeom>
            </p:spPr>
          </p:pic>
        </mc:Fallback>
      </mc:AlternateContent>
    </p:spTree>
    <p:extLst>
      <p:ext uri="{BB962C8B-B14F-4D97-AF65-F5344CB8AC3E}">
        <p14:creationId xmlns:p14="http://schemas.microsoft.com/office/powerpoint/2010/main" val="406091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err="1">
                <a:solidFill>
                  <a:srgbClr val="C00000"/>
                </a:solidFill>
              </a:rPr>
              <a:t>Nmap</a:t>
            </a:r>
            <a:r>
              <a:rPr lang="en-IN" b="1" u="sng" dirty="0">
                <a:solidFill>
                  <a:srgbClr val="C00000"/>
                </a:solidFill>
              </a:rPr>
              <a:t> for Port Scanning</a:t>
            </a:r>
            <a:endParaRPr lang="en-IN" dirty="0"/>
          </a:p>
        </p:txBody>
      </p:sp>
      <p:pic>
        <p:nvPicPr>
          <p:cNvPr id="4" name="Picture 3"/>
          <p:cNvPicPr/>
          <p:nvPr/>
        </p:nvPicPr>
        <p:blipFill>
          <a:blip r:embed="rId2" cstate="print"/>
          <a:srcRect/>
          <a:stretch>
            <a:fillRect/>
          </a:stretch>
        </p:blipFill>
        <p:spPr bwMode="auto">
          <a:xfrm>
            <a:off x="5364305" y="1499235"/>
            <a:ext cx="5720080" cy="5358765"/>
          </a:xfrm>
          <a:prstGeom prst="rect">
            <a:avLst/>
          </a:prstGeom>
          <a:noFill/>
          <a:ln w="9525">
            <a:noFill/>
            <a:miter lim="800000"/>
            <a:headEnd/>
            <a:tailEnd/>
          </a:ln>
        </p:spPr>
      </p:pic>
      <p:sp>
        <p:nvSpPr>
          <p:cNvPr id="3" name="TextBox 2">
            <a:extLst>
              <a:ext uri="{FF2B5EF4-FFF2-40B4-BE49-F238E27FC236}">
                <a16:creationId xmlns:a16="http://schemas.microsoft.com/office/drawing/2014/main" id="{AC3DFE20-9C44-4733-B019-FCC4C423BA99}"/>
              </a:ext>
            </a:extLst>
          </p:cNvPr>
          <p:cNvSpPr txBox="1"/>
          <p:nvPr/>
        </p:nvSpPr>
        <p:spPr>
          <a:xfrm>
            <a:off x="647700" y="3057525"/>
            <a:ext cx="4210050" cy="923330"/>
          </a:xfrm>
          <a:prstGeom prst="rect">
            <a:avLst/>
          </a:prstGeom>
          <a:noFill/>
        </p:spPr>
        <p:txBody>
          <a:bodyPr wrap="square" rtlCol="0">
            <a:spAutoFit/>
          </a:bodyPr>
          <a:lstStyle/>
          <a:p>
            <a:r>
              <a:rPr lang="en-US" dirty="0" err="1"/>
              <a:t>Zenmap</a:t>
            </a:r>
            <a:r>
              <a:rPr lang="en-US" dirty="0"/>
              <a:t> is the official cross-platform GUI for the Nmap Security Scanner. It is free and runs on Linux, Windows and Mac OS X. </a:t>
            </a:r>
            <a:endParaRPr lang="en-IN" dirty="0"/>
          </a:p>
        </p:txBody>
      </p:sp>
      <p:sp>
        <p:nvSpPr>
          <p:cNvPr id="8" name="TextBox 7">
            <a:extLst>
              <a:ext uri="{FF2B5EF4-FFF2-40B4-BE49-F238E27FC236}">
                <a16:creationId xmlns:a16="http://schemas.microsoft.com/office/drawing/2014/main" id="{66D0D84E-B73A-4C15-9CED-3BA2045A8C5A}"/>
              </a:ext>
            </a:extLst>
          </p:cNvPr>
          <p:cNvSpPr txBox="1"/>
          <p:nvPr/>
        </p:nvSpPr>
        <p:spPr>
          <a:xfrm rot="20177115">
            <a:off x="6708599" y="2262214"/>
            <a:ext cx="12149978" cy="523220"/>
          </a:xfrm>
          <a:prstGeom prst="rect">
            <a:avLst/>
          </a:prstGeom>
          <a:noFill/>
        </p:spPr>
        <p:txBody>
          <a:bodyPr wrap="square" rtlCol="0">
            <a:spAutoFit/>
          </a:bodyPr>
          <a:lstStyle/>
          <a:p>
            <a:r>
              <a:rPr lang="en-US" sz="2800" dirty="0">
                <a:solidFill>
                  <a:schemeClr val="bg1">
                    <a:lumMod val="85000"/>
                  </a:schemeClr>
                </a:solidFill>
              </a:rPr>
              <a:t>MOHONA GHOSH</a:t>
            </a:r>
            <a:endParaRPr lang="en-IN" sz="2800" dirty="0">
              <a:solidFill>
                <a:schemeClr val="bg1">
                  <a:lumMod val="85000"/>
                </a:schemeClr>
              </a:solidFill>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6722FD7-7621-A843-6BED-25DD3B82C2A2}"/>
                  </a:ext>
                </a:extLst>
              </p14:cNvPr>
              <p14:cNvContentPartPr/>
              <p14:nvPr/>
            </p14:nvContentPartPr>
            <p14:xfrm>
              <a:off x="596880" y="265320"/>
              <a:ext cx="7197480" cy="6188040"/>
            </p14:xfrm>
          </p:contentPart>
        </mc:Choice>
        <mc:Fallback>
          <p:pic>
            <p:nvPicPr>
              <p:cNvPr id="5" name="Ink 4">
                <a:extLst>
                  <a:ext uri="{FF2B5EF4-FFF2-40B4-BE49-F238E27FC236}">
                    <a16:creationId xmlns:a16="http://schemas.microsoft.com/office/drawing/2014/main" id="{16722FD7-7621-A843-6BED-25DD3B82C2A2}"/>
                  </a:ext>
                </a:extLst>
              </p:cNvPr>
              <p:cNvPicPr/>
              <p:nvPr/>
            </p:nvPicPr>
            <p:blipFill>
              <a:blip r:embed="rId4"/>
              <a:stretch>
                <a:fillRect/>
              </a:stretch>
            </p:blipFill>
            <p:spPr>
              <a:xfrm>
                <a:off x="587520" y="255960"/>
                <a:ext cx="7216200" cy="6206760"/>
              </a:xfrm>
              <a:prstGeom prst="rect">
                <a:avLst/>
              </a:prstGeom>
            </p:spPr>
          </p:pic>
        </mc:Fallback>
      </mc:AlternateContent>
    </p:spTree>
    <p:extLst>
      <p:ext uri="{BB962C8B-B14F-4D97-AF65-F5344CB8AC3E}">
        <p14:creationId xmlns:p14="http://schemas.microsoft.com/office/powerpoint/2010/main" val="424820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p:nvPr/>
        </p:nvPicPr>
        <p:blipFill>
          <a:blip r:embed="rId2" cstate="print"/>
          <a:srcRect/>
          <a:stretch>
            <a:fillRect/>
          </a:stretch>
        </p:blipFill>
        <p:spPr bwMode="auto">
          <a:xfrm>
            <a:off x="4838700" y="365125"/>
            <a:ext cx="6645219" cy="6492875"/>
          </a:xfrm>
          <a:prstGeom prst="rect">
            <a:avLst/>
          </a:prstGeom>
          <a:noFill/>
          <a:ln w="9525">
            <a:noFill/>
            <a:miter lim="800000"/>
            <a:headEnd/>
            <a:tailEnd/>
          </a:ln>
        </p:spPr>
      </p:pic>
      <p:sp>
        <p:nvSpPr>
          <p:cNvPr id="5" name="Rectangle 4"/>
          <p:cNvSpPr/>
          <p:nvPr/>
        </p:nvSpPr>
        <p:spPr>
          <a:xfrm>
            <a:off x="1484805" y="3255090"/>
            <a:ext cx="2666114" cy="410882"/>
          </a:xfrm>
          <a:prstGeom prst="rect">
            <a:avLst/>
          </a:prstGeom>
        </p:spPr>
        <p:txBody>
          <a:bodyPr wrap="none">
            <a:spAutoFit/>
          </a:bodyPr>
          <a:lstStyle/>
          <a:p>
            <a:pPr>
              <a:lnSpc>
                <a:spcPct val="115000"/>
              </a:lnSpc>
              <a:spcAft>
                <a:spcPts val="10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Screenshot of the topology</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73EC521-A884-4694-815D-003CCFB26B1C}"/>
              </a:ext>
            </a:extLst>
          </p:cNvPr>
          <p:cNvSpPr txBox="1"/>
          <p:nvPr/>
        </p:nvSpPr>
        <p:spPr>
          <a:xfrm rot="20155062">
            <a:off x="6856083" y="1642782"/>
            <a:ext cx="12149978" cy="523220"/>
          </a:xfrm>
          <a:prstGeom prst="rect">
            <a:avLst/>
          </a:prstGeom>
          <a:noFill/>
        </p:spPr>
        <p:txBody>
          <a:bodyPr wrap="square" rtlCol="0">
            <a:spAutoFit/>
          </a:bodyPr>
          <a:lstStyle/>
          <a:p>
            <a:r>
              <a:rPr lang="en-US" sz="2800" dirty="0">
                <a:solidFill>
                  <a:schemeClr val="bg1">
                    <a:lumMod val="85000"/>
                  </a:schemeClr>
                </a:solidFill>
              </a:rPr>
              <a:t>MOHONA GHOSH</a:t>
            </a:r>
            <a:endParaRPr lang="en-IN" sz="2800" dirty="0">
              <a:solidFill>
                <a:schemeClr val="bg1">
                  <a:lumMod val="85000"/>
                </a:schemeClr>
              </a:solidFill>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C290C86C-819F-73F1-EC6A-CE1126A8A0CD}"/>
                  </a:ext>
                </a:extLst>
              </p14:cNvPr>
              <p14:cNvContentPartPr/>
              <p14:nvPr/>
            </p14:nvContentPartPr>
            <p14:xfrm>
              <a:off x="6224760" y="1143720"/>
              <a:ext cx="3835800" cy="4457880"/>
            </p14:xfrm>
          </p:contentPart>
        </mc:Choice>
        <mc:Fallback>
          <p:pic>
            <p:nvPicPr>
              <p:cNvPr id="6" name="Ink 5">
                <a:extLst>
                  <a:ext uri="{FF2B5EF4-FFF2-40B4-BE49-F238E27FC236}">
                    <a16:creationId xmlns:a16="http://schemas.microsoft.com/office/drawing/2014/main" id="{C290C86C-819F-73F1-EC6A-CE1126A8A0CD}"/>
                  </a:ext>
                </a:extLst>
              </p:cNvPr>
              <p:cNvPicPr/>
              <p:nvPr/>
            </p:nvPicPr>
            <p:blipFill>
              <a:blip r:embed="rId4"/>
              <a:stretch>
                <a:fillRect/>
              </a:stretch>
            </p:blipFill>
            <p:spPr>
              <a:xfrm>
                <a:off x="6215400" y="1134360"/>
                <a:ext cx="3854520" cy="4476600"/>
              </a:xfrm>
              <a:prstGeom prst="rect">
                <a:avLst/>
              </a:prstGeom>
            </p:spPr>
          </p:pic>
        </mc:Fallback>
      </mc:AlternateContent>
    </p:spTree>
    <p:extLst>
      <p:ext uri="{BB962C8B-B14F-4D97-AF65-F5344CB8AC3E}">
        <p14:creationId xmlns:p14="http://schemas.microsoft.com/office/powerpoint/2010/main" val="955211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p:nvPr/>
        </p:nvPicPr>
        <p:blipFill>
          <a:blip r:embed="rId2" cstate="print"/>
          <a:srcRect/>
          <a:stretch>
            <a:fillRect/>
          </a:stretch>
        </p:blipFill>
        <p:spPr bwMode="auto">
          <a:xfrm>
            <a:off x="245483" y="1027906"/>
            <a:ext cx="5729649" cy="5593627"/>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6215642" y="1027906"/>
            <a:ext cx="5730875" cy="5593627"/>
          </a:xfrm>
          <a:prstGeom prst="rect">
            <a:avLst/>
          </a:prstGeom>
          <a:noFill/>
          <a:ln w="9525">
            <a:noFill/>
            <a:miter lim="800000"/>
            <a:headEnd/>
            <a:tailEnd/>
          </a:ln>
        </p:spPr>
      </p:pic>
      <p:sp>
        <p:nvSpPr>
          <p:cNvPr id="3" name="TextBox 2">
            <a:extLst>
              <a:ext uri="{FF2B5EF4-FFF2-40B4-BE49-F238E27FC236}">
                <a16:creationId xmlns:a16="http://schemas.microsoft.com/office/drawing/2014/main" id="{D35024A9-FDB3-4CFB-99D3-171FCBB7D5A3}"/>
              </a:ext>
            </a:extLst>
          </p:cNvPr>
          <p:cNvSpPr txBox="1"/>
          <p:nvPr/>
        </p:nvSpPr>
        <p:spPr>
          <a:xfrm rot="20243699">
            <a:off x="1683087" y="1631720"/>
            <a:ext cx="12149978" cy="523220"/>
          </a:xfrm>
          <a:prstGeom prst="rect">
            <a:avLst/>
          </a:prstGeom>
          <a:noFill/>
        </p:spPr>
        <p:txBody>
          <a:bodyPr wrap="square" rtlCol="0">
            <a:spAutoFit/>
          </a:bodyPr>
          <a:lstStyle/>
          <a:p>
            <a:r>
              <a:rPr lang="en-US" sz="2800" dirty="0">
                <a:solidFill>
                  <a:schemeClr val="bg1">
                    <a:lumMod val="85000"/>
                  </a:schemeClr>
                </a:solidFill>
              </a:rPr>
              <a:t>MOHONA GHOSH</a:t>
            </a:r>
            <a:endParaRPr lang="en-IN" sz="2800" dirty="0">
              <a:solidFill>
                <a:schemeClr val="bg1">
                  <a:lumMod val="85000"/>
                </a:schemeClr>
              </a:solidFill>
            </a:endParaRPr>
          </a:p>
        </p:txBody>
      </p:sp>
      <p:sp>
        <p:nvSpPr>
          <p:cNvPr id="8" name="TextBox 7">
            <a:extLst>
              <a:ext uri="{FF2B5EF4-FFF2-40B4-BE49-F238E27FC236}">
                <a16:creationId xmlns:a16="http://schemas.microsoft.com/office/drawing/2014/main" id="{ED640057-65DB-4437-9694-6ADAFAF3389E}"/>
              </a:ext>
            </a:extLst>
          </p:cNvPr>
          <p:cNvSpPr txBox="1"/>
          <p:nvPr/>
        </p:nvSpPr>
        <p:spPr>
          <a:xfrm rot="19180875">
            <a:off x="6912501" y="766297"/>
            <a:ext cx="12149978" cy="523220"/>
          </a:xfrm>
          <a:prstGeom prst="rect">
            <a:avLst/>
          </a:prstGeom>
          <a:noFill/>
        </p:spPr>
        <p:txBody>
          <a:bodyPr wrap="square" rtlCol="0">
            <a:spAutoFit/>
          </a:bodyPr>
          <a:lstStyle/>
          <a:p>
            <a:r>
              <a:rPr lang="en-US" sz="2800" dirty="0">
                <a:solidFill>
                  <a:schemeClr val="bg1">
                    <a:lumMod val="85000"/>
                  </a:schemeClr>
                </a:solidFill>
              </a:rPr>
              <a:t>MOHONA GHOSH</a:t>
            </a:r>
            <a:endParaRPr lang="en-IN" sz="2800" dirty="0">
              <a:solidFill>
                <a:schemeClr val="bg1">
                  <a:lumMod val="85000"/>
                </a:schemeClr>
              </a:solidFill>
            </a:endParaRPr>
          </a:p>
        </p:txBody>
      </p:sp>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82F90B7-55D1-0125-1464-89EFD4C29BB3}"/>
                  </a:ext>
                </a:extLst>
              </p14:cNvPr>
              <p14:cNvContentPartPr/>
              <p14:nvPr/>
            </p14:nvContentPartPr>
            <p14:xfrm>
              <a:off x="1606680" y="605520"/>
              <a:ext cx="9202680" cy="6032880"/>
            </p14:xfrm>
          </p:contentPart>
        </mc:Choice>
        <mc:Fallback>
          <p:pic>
            <p:nvPicPr>
              <p:cNvPr id="6" name="Ink 5">
                <a:extLst>
                  <a:ext uri="{FF2B5EF4-FFF2-40B4-BE49-F238E27FC236}">
                    <a16:creationId xmlns:a16="http://schemas.microsoft.com/office/drawing/2014/main" id="{882F90B7-55D1-0125-1464-89EFD4C29BB3}"/>
                  </a:ext>
                </a:extLst>
              </p:cNvPr>
              <p:cNvPicPr/>
              <p:nvPr/>
            </p:nvPicPr>
            <p:blipFill>
              <a:blip r:embed="rId5"/>
              <a:stretch>
                <a:fillRect/>
              </a:stretch>
            </p:blipFill>
            <p:spPr>
              <a:xfrm>
                <a:off x="1597320" y="596160"/>
                <a:ext cx="9221400" cy="6051600"/>
              </a:xfrm>
              <a:prstGeom prst="rect">
                <a:avLst/>
              </a:prstGeom>
            </p:spPr>
          </p:pic>
        </mc:Fallback>
      </mc:AlternateContent>
    </p:spTree>
    <p:extLst>
      <p:ext uri="{BB962C8B-B14F-4D97-AF65-F5344CB8AC3E}">
        <p14:creationId xmlns:p14="http://schemas.microsoft.com/office/powerpoint/2010/main" val="2896332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err="1">
                <a:solidFill>
                  <a:srgbClr val="C00000"/>
                </a:solidFill>
              </a:rPr>
              <a:t>Tracerouting</a:t>
            </a:r>
            <a:endParaRPr lang="en-IN" dirty="0"/>
          </a:p>
        </p:txBody>
      </p:sp>
      <p:pic>
        <p:nvPicPr>
          <p:cNvPr id="4" name="Picture 3"/>
          <p:cNvPicPr>
            <a:picLocks noChangeAspect="1"/>
          </p:cNvPicPr>
          <p:nvPr/>
        </p:nvPicPr>
        <p:blipFill>
          <a:blip r:embed="rId2"/>
          <a:stretch>
            <a:fillRect/>
          </a:stretch>
        </p:blipFill>
        <p:spPr>
          <a:xfrm>
            <a:off x="77854" y="1890631"/>
            <a:ext cx="12114146" cy="2839024"/>
          </a:xfrm>
          <a:prstGeom prst="rect">
            <a:avLst/>
          </a:prstGeom>
        </p:spPr>
      </p:pic>
      <p:sp>
        <p:nvSpPr>
          <p:cNvPr id="5" name="Rectangle 4"/>
          <p:cNvSpPr/>
          <p:nvPr/>
        </p:nvSpPr>
        <p:spPr>
          <a:xfrm>
            <a:off x="838200" y="5118785"/>
            <a:ext cx="10150365" cy="1077218"/>
          </a:xfrm>
          <a:prstGeom prst="rect">
            <a:avLst/>
          </a:prstGeom>
        </p:spPr>
        <p:txBody>
          <a:bodyPr wrap="square">
            <a:spAutoFit/>
          </a:bodyPr>
          <a:lstStyle/>
          <a:p>
            <a:r>
              <a:rPr lang="en-IN" sz="2800" dirty="0">
                <a:solidFill>
                  <a:srgbClr val="222222"/>
                </a:solidFill>
              </a:rPr>
              <a:t>E.g., </a:t>
            </a:r>
            <a:r>
              <a:rPr lang="en-IN" sz="2800" dirty="0" err="1">
                <a:solidFill>
                  <a:srgbClr val="222222"/>
                </a:solidFill>
              </a:rPr>
              <a:t>Traceroute</a:t>
            </a:r>
            <a:r>
              <a:rPr lang="en-IN" sz="2800" dirty="0">
                <a:solidFill>
                  <a:srgbClr val="222222"/>
                </a:solidFill>
              </a:rPr>
              <a:t> tool is used to trace the path between the sender and the destination host.</a:t>
            </a:r>
            <a:r>
              <a:rPr lang="en-IN" sz="3600" dirty="0">
                <a:solidFill>
                  <a:srgbClr val="222222"/>
                </a:solidFill>
              </a:rPr>
              <a:t> </a:t>
            </a:r>
            <a:endParaRPr lang="en-IN" sz="3600"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E9A7A117-7F3D-B2BF-844E-41798D85CE71}"/>
                  </a:ext>
                </a:extLst>
              </p14:cNvPr>
              <p14:cNvContentPartPr/>
              <p14:nvPr/>
            </p14:nvContentPartPr>
            <p14:xfrm>
              <a:off x="1847160" y="209880"/>
              <a:ext cx="9285480" cy="6059880"/>
            </p14:xfrm>
          </p:contentPart>
        </mc:Choice>
        <mc:Fallback>
          <p:pic>
            <p:nvPicPr>
              <p:cNvPr id="3" name="Ink 2">
                <a:extLst>
                  <a:ext uri="{FF2B5EF4-FFF2-40B4-BE49-F238E27FC236}">
                    <a16:creationId xmlns:a16="http://schemas.microsoft.com/office/drawing/2014/main" id="{E9A7A117-7F3D-B2BF-844E-41798D85CE71}"/>
                  </a:ext>
                </a:extLst>
              </p:cNvPr>
              <p:cNvPicPr/>
              <p:nvPr/>
            </p:nvPicPr>
            <p:blipFill>
              <a:blip r:embed="rId4"/>
              <a:stretch>
                <a:fillRect/>
              </a:stretch>
            </p:blipFill>
            <p:spPr>
              <a:xfrm>
                <a:off x="1837800" y="200520"/>
                <a:ext cx="9304200" cy="6078600"/>
              </a:xfrm>
              <a:prstGeom prst="rect">
                <a:avLst/>
              </a:prstGeom>
            </p:spPr>
          </p:pic>
        </mc:Fallback>
      </mc:AlternateContent>
    </p:spTree>
    <p:extLst>
      <p:ext uri="{BB962C8B-B14F-4D97-AF65-F5344CB8AC3E}">
        <p14:creationId xmlns:p14="http://schemas.microsoft.com/office/powerpoint/2010/main" val="377872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18D8-19EB-4DC7-9E9A-31C276CC339F}"/>
              </a:ext>
            </a:extLst>
          </p:cNvPr>
          <p:cNvSpPr>
            <a:spLocks noGrp="1"/>
          </p:cNvSpPr>
          <p:nvPr>
            <p:ph type="title"/>
          </p:nvPr>
        </p:nvSpPr>
        <p:spPr/>
        <p:txBody>
          <a:bodyPr/>
          <a:lstStyle/>
          <a:p>
            <a:r>
              <a:rPr lang="en-IN" b="1" u="sng" dirty="0">
                <a:solidFill>
                  <a:srgbClr val="C00000"/>
                </a:solidFill>
              </a:rPr>
              <a:t>Prevention</a:t>
            </a:r>
          </a:p>
        </p:txBody>
      </p:sp>
      <p:pic>
        <p:nvPicPr>
          <p:cNvPr id="5" name="Picture 4">
            <a:extLst>
              <a:ext uri="{FF2B5EF4-FFF2-40B4-BE49-F238E27FC236}">
                <a16:creationId xmlns:a16="http://schemas.microsoft.com/office/drawing/2014/main" id="{3271B0A1-126F-4289-9BB6-59DC34A1933A}"/>
              </a:ext>
            </a:extLst>
          </p:cNvPr>
          <p:cNvPicPr>
            <a:picLocks noChangeAspect="1"/>
          </p:cNvPicPr>
          <p:nvPr/>
        </p:nvPicPr>
        <p:blipFill>
          <a:blip r:embed="rId2"/>
          <a:stretch>
            <a:fillRect/>
          </a:stretch>
        </p:blipFill>
        <p:spPr>
          <a:xfrm>
            <a:off x="809197" y="1848934"/>
            <a:ext cx="10573605" cy="396131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141E4C6-0555-1699-47A3-28C206C89EA5}"/>
                  </a:ext>
                </a:extLst>
              </p14:cNvPr>
              <p14:cNvContentPartPr/>
              <p14:nvPr/>
            </p14:nvContentPartPr>
            <p14:xfrm>
              <a:off x="970920" y="2366280"/>
              <a:ext cx="9066240" cy="2629440"/>
            </p14:xfrm>
          </p:contentPart>
        </mc:Choice>
        <mc:Fallback>
          <p:pic>
            <p:nvPicPr>
              <p:cNvPr id="3" name="Ink 2">
                <a:extLst>
                  <a:ext uri="{FF2B5EF4-FFF2-40B4-BE49-F238E27FC236}">
                    <a16:creationId xmlns:a16="http://schemas.microsoft.com/office/drawing/2014/main" id="{7141E4C6-0555-1699-47A3-28C206C89EA5}"/>
                  </a:ext>
                </a:extLst>
              </p:cNvPr>
              <p:cNvPicPr/>
              <p:nvPr/>
            </p:nvPicPr>
            <p:blipFill>
              <a:blip r:embed="rId4"/>
              <a:stretch>
                <a:fillRect/>
              </a:stretch>
            </p:blipFill>
            <p:spPr>
              <a:xfrm>
                <a:off x="961560" y="2356920"/>
                <a:ext cx="9084960" cy="2648160"/>
              </a:xfrm>
              <a:prstGeom prst="rect">
                <a:avLst/>
              </a:prstGeom>
            </p:spPr>
          </p:pic>
        </mc:Fallback>
      </mc:AlternateContent>
    </p:spTree>
    <p:extLst>
      <p:ext uri="{BB962C8B-B14F-4D97-AF65-F5344CB8AC3E}">
        <p14:creationId xmlns:p14="http://schemas.microsoft.com/office/powerpoint/2010/main" val="167185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33E3-F8DB-4BBD-8E8A-86042FC5F70B}"/>
              </a:ext>
            </a:extLst>
          </p:cNvPr>
          <p:cNvSpPr>
            <a:spLocks noGrp="1"/>
          </p:cNvSpPr>
          <p:nvPr>
            <p:ph type="title"/>
          </p:nvPr>
        </p:nvSpPr>
        <p:spPr/>
        <p:txBody>
          <a:bodyPr/>
          <a:lstStyle/>
          <a:p>
            <a:r>
              <a:rPr lang="en-IN" b="1" u="sng" dirty="0">
                <a:solidFill>
                  <a:srgbClr val="C00000"/>
                </a:solidFill>
              </a:rPr>
              <a:t>Prevention</a:t>
            </a:r>
            <a:endParaRPr lang="en-IN" dirty="0"/>
          </a:p>
        </p:txBody>
      </p:sp>
      <p:pic>
        <p:nvPicPr>
          <p:cNvPr id="5" name="Picture 4">
            <a:extLst>
              <a:ext uri="{FF2B5EF4-FFF2-40B4-BE49-F238E27FC236}">
                <a16:creationId xmlns:a16="http://schemas.microsoft.com/office/drawing/2014/main" id="{9FD26281-A37F-4063-AB14-DFF5A6D78FD1}"/>
              </a:ext>
            </a:extLst>
          </p:cNvPr>
          <p:cNvPicPr>
            <a:picLocks noChangeAspect="1"/>
          </p:cNvPicPr>
          <p:nvPr/>
        </p:nvPicPr>
        <p:blipFill>
          <a:blip r:embed="rId2"/>
          <a:stretch>
            <a:fillRect/>
          </a:stretch>
        </p:blipFill>
        <p:spPr>
          <a:xfrm>
            <a:off x="2901507" y="1785394"/>
            <a:ext cx="7661717" cy="4730087"/>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B3EC03E-5558-AFCC-BEA3-ABF7FBFA55BB}"/>
                  </a:ext>
                </a:extLst>
              </p14:cNvPr>
              <p14:cNvContentPartPr/>
              <p14:nvPr/>
            </p14:nvContentPartPr>
            <p14:xfrm>
              <a:off x="2908440" y="2184120"/>
              <a:ext cx="6493680" cy="4074120"/>
            </p14:xfrm>
          </p:contentPart>
        </mc:Choice>
        <mc:Fallback>
          <p:pic>
            <p:nvPicPr>
              <p:cNvPr id="3" name="Ink 2">
                <a:extLst>
                  <a:ext uri="{FF2B5EF4-FFF2-40B4-BE49-F238E27FC236}">
                    <a16:creationId xmlns:a16="http://schemas.microsoft.com/office/drawing/2014/main" id="{3B3EC03E-5558-AFCC-BEA3-ABF7FBFA55BB}"/>
                  </a:ext>
                </a:extLst>
              </p:cNvPr>
              <p:cNvPicPr/>
              <p:nvPr/>
            </p:nvPicPr>
            <p:blipFill>
              <a:blip r:embed="rId4"/>
              <a:stretch>
                <a:fillRect/>
              </a:stretch>
            </p:blipFill>
            <p:spPr>
              <a:xfrm>
                <a:off x="2899080" y="2174760"/>
                <a:ext cx="6512400" cy="4092840"/>
              </a:xfrm>
              <a:prstGeom prst="rect">
                <a:avLst/>
              </a:prstGeom>
            </p:spPr>
          </p:pic>
        </mc:Fallback>
      </mc:AlternateContent>
    </p:spTree>
    <p:extLst>
      <p:ext uri="{BB962C8B-B14F-4D97-AF65-F5344CB8AC3E}">
        <p14:creationId xmlns:p14="http://schemas.microsoft.com/office/powerpoint/2010/main" val="49035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Hacking Phases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7906"/>
            <a:ext cx="5715000" cy="5467350"/>
          </a:xfrm>
          <a:prstGeom prst="rect">
            <a:avLst/>
          </a:prstGeom>
        </p:spPr>
      </p:pic>
      <p:sp>
        <p:nvSpPr>
          <p:cNvPr id="5" name="TextBox 4"/>
          <p:cNvSpPr txBox="1"/>
          <p:nvPr/>
        </p:nvSpPr>
        <p:spPr>
          <a:xfrm>
            <a:off x="838200" y="1970689"/>
            <a:ext cx="4616669" cy="3046988"/>
          </a:xfrm>
          <a:prstGeom prst="rect">
            <a:avLst/>
          </a:prstGeom>
          <a:noFill/>
        </p:spPr>
        <p:txBody>
          <a:bodyPr wrap="square" rtlCol="0">
            <a:spAutoFit/>
          </a:bodyPr>
          <a:lstStyle/>
          <a:p>
            <a:pPr marL="285750" indent="-285750">
              <a:buFont typeface="Arial" panose="020B0604020202020204" pitchFamily="34" charset="0"/>
              <a:buChar char="•"/>
            </a:pPr>
            <a:r>
              <a:rPr lang="en-IN" sz="3200" dirty="0"/>
              <a:t>Reconnaissance</a:t>
            </a:r>
          </a:p>
          <a:p>
            <a:pPr marL="285750" indent="-285750">
              <a:buFont typeface="Arial" panose="020B0604020202020204" pitchFamily="34" charset="0"/>
              <a:buChar char="•"/>
            </a:pPr>
            <a:r>
              <a:rPr lang="en-IN" sz="3200" dirty="0"/>
              <a:t>Scanning</a:t>
            </a:r>
          </a:p>
          <a:p>
            <a:pPr marL="285750" indent="-285750">
              <a:buFont typeface="Arial" panose="020B0604020202020204" pitchFamily="34" charset="0"/>
              <a:buChar char="•"/>
            </a:pPr>
            <a:r>
              <a:rPr lang="en-IN" sz="3200" dirty="0"/>
              <a:t>Gaining Access</a:t>
            </a:r>
          </a:p>
          <a:p>
            <a:pPr marL="285750" indent="-285750">
              <a:buFont typeface="Arial" panose="020B0604020202020204" pitchFamily="34" charset="0"/>
              <a:buChar char="•"/>
            </a:pPr>
            <a:r>
              <a:rPr lang="en-IN" sz="3200" dirty="0"/>
              <a:t>Maintaining Access</a:t>
            </a:r>
          </a:p>
          <a:p>
            <a:pPr marL="285750" indent="-285750">
              <a:buFont typeface="Arial" panose="020B0604020202020204" pitchFamily="34" charset="0"/>
              <a:buChar char="•"/>
            </a:pPr>
            <a:r>
              <a:rPr lang="en-IN" sz="3200" dirty="0"/>
              <a:t>Clearing Tracks</a:t>
            </a:r>
          </a:p>
          <a:p>
            <a:pPr marL="285750" indent="-285750">
              <a:buFont typeface="Arial" panose="020B0604020202020204" pitchFamily="34" charset="0"/>
              <a:buChar char="•"/>
            </a:pPr>
            <a:r>
              <a:rPr lang="en-IN" sz="3200" dirty="0"/>
              <a:t>Reporting</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9605AF3-91D2-470A-AB16-60C2619B3342}"/>
                  </a:ext>
                </a:extLst>
              </p14:cNvPr>
              <p14:cNvContentPartPr/>
              <p14:nvPr/>
            </p14:nvContentPartPr>
            <p14:xfrm>
              <a:off x="496440" y="3170520"/>
              <a:ext cx="314280" cy="1473120"/>
            </p14:xfrm>
          </p:contentPart>
        </mc:Choice>
        <mc:Fallback>
          <p:pic>
            <p:nvPicPr>
              <p:cNvPr id="3" name="Ink 2">
                <a:extLst>
                  <a:ext uri="{FF2B5EF4-FFF2-40B4-BE49-F238E27FC236}">
                    <a16:creationId xmlns:a16="http://schemas.microsoft.com/office/drawing/2014/main" id="{49605AF3-91D2-470A-AB16-60C2619B3342}"/>
                  </a:ext>
                </a:extLst>
              </p:cNvPr>
              <p:cNvPicPr/>
              <p:nvPr/>
            </p:nvPicPr>
            <p:blipFill>
              <a:blip r:embed="rId5"/>
              <a:stretch>
                <a:fillRect/>
              </a:stretch>
            </p:blipFill>
            <p:spPr>
              <a:xfrm>
                <a:off x="487080" y="3161160"/>
                <a:ext cx="333000" cy="1491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F08F481B-3CBA-9B4B-3EC4-FF846BBF3647}"/>
                  </a:ext>
                </a:extLst>
              </p14:cNvPr>
              <p14:cNvContentPartPr/>
              <p14:nvPr/>
            </p14:nvContentPartPr>
            <p14:xfrm>
              <a:off x="2936160" y="955800"/>
              <a:ext cx="8440200" cy="5394240"/>
            </p14:xfrm>
          </p:contentPart>
        </mc:Choice>
        <mc:Fallback>
          <p:pic>
            <p:nvPicPr>
              <p:cNvPr id="6" name="Ink 5">
                <a:extLst>
                  <a:ext uri="{FF2B5EF4-FFF2-40B4-BE49-F238E27FC236}">
                    <a16:creationId xmlns:a16="http://schemas.microsoft.com/office/drawing/2014/main" id="{F08F481B-3CBA-9B4B-3EC4-FF846BBF3647}"/>
                  </a:ext>
                </a:extLst>
              </p:cNvPr>
              <p:cNvPicPr/>
              <p:nvPr/>
            </p:nvPicPr>
            <p:blipFill>
              <a:blip r:embed="rId7"/>
              <a:stretch>
                <a:fillRect/>
              </a:stretch>
            </p:blipFill>
            <p:spPr>
              <a:xfrm>
                <a:off x="2926800" y="946440"/>
                <a:ext cx="8458920" cy="5412960"/>
              </a:xfrm>
              <a:prstGeom prst="rect">
                <a:avLst/>
              </a:prstGeom>
            </p:spPr>
          </p:pic>
        </mc:Fallback>
      </mc:AlternateContent>
    </p:spTree>
    <p:extLst>
      <p:ext uri="{BB962C8B-B14F-4D97-AF65-F5344CB8AC3E}">
        <p14:creationId xmlns:p14="http://schemas.microsoft.com/office/powerpoint/2010/main" val="30331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Hacking Phases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27906"/>
            <a:ext cx="5715000" cy="5467350"/>
          </a:xfrm>
          <a:prstGeom prst="rect">
            <a:avLst/>
          </a:prstGeom>
        </p:spPr>
      </p:pic>
      <p:sp>
        <p:nvSpPr>
          <p:cNvPr id="5" name="TextBox 4"/>
          <p:cNvSpPr txBox="1"/>
          <p:nvPr/>
        </p:nvSpPr>
        <p:spPr>
          <a:xfrm>
            <a:off x="838200" y="1970689"/>
            <a:ext cx="4616669" cy="3046988"/>
          </a:xfrm>
          <a:prstGeom prst="rect">
            <a:avLst/>
          </a:prstGeom>
          <a:noFill/>
        </p:spPr>
        <p:txBody>
          <a:bodyPr wrap="square" rtlCol="0">
            <a:spAutoFit/>
          </a:bodyPr>
          <a:lstStyle/>
          <a:p>
            <a:pPr marL="285750" indent="-285750">
              <a:buFont typeface="Arial" panose="020B0604020202020204" pitchFamily="34" charset="0"/>
              <a:buChar char="•"/>
            </a:pPr>
            <a:r>
              <a:rPr lang="en-IN" sz="3200" dirty="0"/>
              <a:t>Reconnaissance</a:t>
            </a:r>
          </a:p>
          <a:p>
            <a:pPr marL="285750" indent="-285750">
              <a:buFont typeface="Arial" panose="020B0604020202020204" pitchFamily="34" charset="0"/>
              <a:buChar char="•"/>
            </a:pPr>
            <a:r>
              <a:rPr lang="en-IN" sz="3200" dirty="0"/>
              <a:t>Scanning</a:t>
            </a:r>
          </a:p>
          <a:p>
            <a:pPr marL="285750" indent="-285750">
              <a:buFont typeface="Arial" panose="020B0604020202020204" pitchFamily="34" charset="0"/>
              <a:buChar char="•"/>
            </a:pPr>
            <a:r>
              <a:rPr lang="en-IN" sz="3200" dirty="0"/>
              <a:t>Gaining Access</a:t>
            </a:r>
          </a:p>
          <a:p>
            <a:pPr marL="285750" indent="-285750">
              <a:buFont typeface="Arial" panose="020B0604020202020204" pitchFamily="34" charset="0"/>
              <a:buChar char="•"/>
            </a:pPr>
            <a:r>
              <a:rPr lang="en-IN" sz="3200" dirty="0"/>
              <a:t>Maintaining Access</a:t>
            </a:r>
          </a:p>
          <a:p>
            <a:pPr marL="285750" indent="-285750">
              <a:buFont typeface="Arial" panose="020B0604020202020204" pitchFamily="34" charset="0"/>
              <a:buChar char="•"/>
            </a:pPr>
            <a:r>
              <a:rPr lang="en-IN" sz="3200" dirty="0"/>
              <a:t>Clearing Tracks</a:t>
            </a:r>
          </a:p>
          <a:p>
            <a:pPr marL="285750" indent="-285750">
              <a:buFont typeface="Arial" panose="020B0604020202020204" pitchFamily="34" charset="0"/>
              <a:buChar char="•"/>
            </a:pPr>
            <a:r>
              <a:rPr lang="en-IN" sz="3200" dirty="0"/>
              <a:t>Reporting</a:t>
            </a:r>
          </a:p>
        </p:txBody>
      </p:sp>
    </p:spTree>
    <p:extLst>
      <p:ext uri="{BB962C8B-B14F-4D97-AF65-F5344CB8AC3E}">
        <p14:creationId xmlns:p14="http://schemas.microsoft.com/office/powerpoint/2010/main" val="3193008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DC54B-2A42-4584-B0F4-A9A08923A7D2}"/>
              </a:ext>
            </a:extLst>
          </p:cNvPr>
          <p:cNvSpPr>
            <a:spLocks noGrp="1"/>
          </p:cNvSpPr>
          <p:nvPr>
            <p:ph type="title"/>
          </p:nvPr>
        </p:nvSpPr>
        <p:spPr/>
        <p:txBody>
          <a:bodyPr/>
          <a:lstStyle/>
          <a:p>
            <a:r>
              <a:rPr lang="en-IN" b="1" u="sng" dirty="0">
                <a:solidFill>
                  <a:srgbClr val="C00000"/>
                </a:solidFill>
              </a:rPr>
              <a:t>Gaining Access</a:t>
            </a:r>
            <a:endParaRPr lang="en-IN" dirty="0"/>
          </a:p>
        </p:txBody>
      </p:sp>
      <p:pic>
        <p:nvPicPr>
          <p:cNvPr id="5" name="Picture 4">
            <a:extLst>
              <a:ext uri="{FF2B5EF4-FFF2-40B4-BE49-F238E27FC236}">
                <a16:creationId xmlns:a16="http://schemas.microsoft.com/office/drawing/2014/main" id="{4FFC0E3A-925F-4CB4-81D7-72D0ED809FEB}"/>
              </a:ext>
            </a:extLst>
          </p:cNvPr>
          <p:cNvPicPr>
            <a:picLocks noChangeAspect="1"/>
          </p:cNvPicPr>
          <p:nvPr/>
        </p:nvPicPr>
        <p:blipFill>
          <a:blip r:embed="rId2"/>
          <a:stretch>
            <a:fillRect/>
          </a:stretch>
        </p:blipFill>
        <p:spPr>
          <a:xfrm>
            <a:off x="2090315" y="1690688"/>
            <a:ext cx="9075854" cy="463312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4DC8E1E-8FF6-4E32-ADBF-7C4B9D21D212}"/>
                  </a:ext>
                </a:extLst>
              </p14:cNvPr>
              <p14:cNvContentPartPr/>
              <p14:nvPr/>
            </p14:nvContentPartPr>
            <p14:xfrm>
              <a:off x="6035040" y="2624760"/>
              <a:ext cx="1916640" cy="91800"/>
            </p14:xfrm>
          </p:contentPart>
        </mc:Choice>
        <mc:Fallback xmlns="">
          <p:pic>
            <p:nvPicPr>
              <p:cNvPr id="3" name="Ink 2">
                <a:extLst>
                  <a:ext uri="{FF2B5EF4-FFF2-40B4-BE49-F238E27FC236}">
                    <a16:creationId xmlns:a16="http://schemas.microsoft.com/office/drawing/2014/main" id="{D4DC8E1E-8FF6-4E32-ADBF-7C4B9D21D212}"/>
                  </a:ext>
                </a:extLst>
              </p:cNvPr>
              <p:cNvPicPr/>
              <p:nvPr/>
            </p:nvPicPr>
            <p:blipFill>
              <a:blip r:embed="rId4"/>
              <a:stretch>
                <a:fillRect/>
              </a:stretch>
            </p:blipFill>
            <p:spPr>
              <a:xfrm>
                <a:off x="6025680" y="2615400"/>
                <a:ext cx="19353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13A62BDD-0681-CEA7-A5DF-BC877CCDBD86}"/>
                  </a:ext>
                </a:extLst>
              </p14:cNvPr>
              <p14:cNvContentPartPr/>
              <p14:nvPr/>
            </p14:nvContentPartPr>
            <p14:xfrm>
              <a:off x="8502120" y="3087720"/>
              <a:ext cx="1583280" cy="963360"/>
            </p14:xfrm>
          </p:contentPart>
        </mc:Choice>
        <mc:Fallback>
          <p:pic>
            <p:nvPicPr>
              <p:cNvPr id="4" name="Ink 3">
                <a:extLst>
                  <a:ext uri="{FF2B5EF4-FFF2-40B4-BE49-F238E27FC236}">
                    <a16:creationId xmlns:a16="http://schemas.microsoft.com/office/drawing/2014/main" id="{13A62BDD-0681-CEA7-A5DF-BC877CCDBD86}"/>
                  </a:ext>
                </a:extLst>
              </p:cNvPr>
              <p:cNvPicPr/>
              <p:nvPr/>
            </p:nvPicPr>
            <p:blipFill>
              <a:blip r:embed="rId6"/>
              <a:stretch>
                <a:fillRect/>
              </a:stretch>
            </p:blipFill>
            <p:spPr>
              <a:xfrm>
                <a:off x="8492760" y="3078360"/>
                <a:ext cx="1602000" cy="982080"/>
              </a:xfrm>
              <a:prstGeom prst="rect">
                <a:avLst/>
              </a:prstGeom>
            </p:spPr>
          </p:pic>
        </mc:Fallback>
      </mc:AlternateContent>
    </p:spTree>
    <p:extLst>
      <p:ext uri="{BB962C8B-B14F-4D97-AF65-F5344CB8AC3E}">
        <p14:creationId xmlns:p14="http://schemas.microsoft.com/office/powerpoint/2010/main" val="2106620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060F2-E411-4378-9BB5-7B9703B1D86B}"/>
              </a:ext>
            </a:extLst>
          </p:cNvPr>
          <p:cNvSpPr>
            <a:spLocks noGrp="1"/>
          </p:cNvSpPr>
          <p:nvPr>
            <p:ph type="title"/>
          </p:nvPr>
        </p:nvSpPr>
        <p:spPr/>
        <p:txBody>
          <a:bodyPr/>
          <a:lstStyle/>
          <a:p>
            <a:r>
              <a:rPr lang="en-IN" b="1" u="sng" dirty="0">
                <a:solidFill>
                  <a:srgbClr val="C00000"/>
                </a:solidFill>
              </a:rPr>
              <a:t>Gaining Access</a:t>
            </a:r>
            <a:endParaRPr lang="en-IN" dirty="0"/>
          </a:p>
        </p:txBody>
      </p:sp>
      <p:pic>
        <p:nvPicPr>
          <p:cNvPr id="5" name="Picture 4">
            <a:extLst>
              <a:ext uri="{FF2B5EF4-FFF2-40B4-BE49-F238E27FC236}">
                <a16:creationId xmlns:a16="http://schemas.microsoft.com/office/drawing/2014/main" id="{85949849-FB78-4A44-8125-1D68DD720102}"/>
              </a:ext>
            </a:extLst>
          </p:cNvPr>
          <p:cNvPicPr>
            <a:picLocks noChangeAspect="1"/>
          </p:cNvPicPr>
          <p:nvPr/>
        </p:nvPicPr>
        <p:blipFill rotWithShape="1">
          <a:blip r:embed="rId2"/>
          <a:srcRect r="1660"/>
          <a:stretch/>
        </p:blipFill>
        <p:spPr>
          <a:xfrm>
            <a:off x="1035211" y="2110812"/>
            <a:ext cx="9823289" cy="280408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79B72FD-C5E8-776F-3BDC-DDD7880045CC}"/>
                  </a:ext>
                </a:extLst>
              </p14:cNvPr>
              <p14:cNvContentPartPr/>
              <p14:nvPr/>
            </p14:nvContentPartPr>
            <p14:xfrm>
              <a:off x="52560" y="678600"/>
              <a:ext cx="11924640" cy="6179040"/>
            </p14:xfrm>
          </p:contentPart>
        </mc:Choice>
        <mc:Fallback>
          <p:pic>
            <p:nvPicPr>
              <p:cNvPr id="3" name="Ink 2">
                <a:extLst>
                  <a:ext uri="{FF2B5EF4-FFF2-40B4-BE49-F238E27FC236}">
                    <a16:creationId xmlns:a16="http://schemas.microsoft.com/office/drawing/2014/main" id="{779B72FD-C5E8-776F-3BDC-DDD7880045CC}"/>
                  </a:ext>
                </a:extLst>
              </p:cNvPr>
              <p:cNvPicPr/>
              <p:nvPr/>
            </p:nvPicPr>
            <p:blipFill>
              <a:blip r:embed="rId4"/>
              <a:stretch>
                <a:fillRect/>
              </a:stretch>
            </p:blipFill>
            <p:spPr>
              <a:xfrm>
                <a:off x="43200" y="669240"/>
                <a:ext cx="11943360" cy="6197760"/>
              </a:xfrm>
              <a:prstGeom prst="rect">
                <a:avLst/>
              </a:prstGeom>
            </p:spPr>
          </p:pic>
        </mc:Fallback>
      </mc:AlternateContent>
    </p:spTree>
    <p:extLst>
      <p:ext uri="{BB962C8B-B14F-4D97-AF65-F5344CB8AC3E}">
        <p14:creationId xmlns:p14="http://schemas.microsoft.com/office/powerpoint/2010/main" val="3492101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C742-6E79-43AA-A64E-094E27616AF1}"/>
              </a:ext>
            </a:extLst>
          </p:cNvPr>
          <p:cNvSpPr>
            <a:spLocks noGrp="1"/>
          </p:cNvSpPr>
          <p:nvPr>
            <p:ph type="title"/>
          </p:nvPr>
        </p:nvSpPr>
        <p:spPr/>
        <p:txBody>
          <a:bodyPr/>
          <a:lstStyle/>
          <a:p>
            <a:r>
              <a:rPr lang="en-IN" b="1" u="sng" dirty="0">
                <a:solidFill>
                  <a:srgbClr val="C00000"/>
                </a:solidFill>
              </a:rPr>
              <a:t>Maintaining Access</a:t>
            </a:r>
            <a:endParaRPr lang="en-IN" dirty="0"/>
          </a:p>
        </p:txBody>
      </p:sp>
      <p:pic>
        <p:nvPicPr>
          <p:cNvPr id="5" name="Picture 4">
            <a:extLst>
              <a:ext uri="{FF2B5EF4-FFF2-40B4-BE49-F238E27FC236}">
                <a16:creationId xmlns:a16="http://schemas.microsoft.com/office/drawing/2014/main" id="{61A27A7C-C22B-4DE0-BF6A-D561112C8531}"/>
              </a:ext>
            </a:extLst>
          </p:cNvPr>
          <p:cNvPicPr>
            <a:picLocks noChangeAspect="1"/>
          </p:cNvPicPr>
          <p:nvPr/>
        </p:nvPicPr>
        <p:blipFill>
          <a:blip r:embed="rId2"/>
          <a:stretch>
            <a:fillRect/>
          </a:stretch>
        </p:blipFill>
        <p:spPr>
          <a:xfrm>
            <a:off x="2764058" y="1690688"/>
            <a:ext cx="7969093" cy="459581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950C83A-4395-4C2F-8469-522211AB30E8}"/>
                  </a:ext>
                </a:extLst>
              </p14:cNvPr>
              <p14:cNvContentPartPr/>
              <p14:nvPr/>
            </p14:nvContentPartPr>
            <p14:xfrm>
              <a:off x="2442240" y="2822760"/>
              <a:ext cx="7999560" cy="3197160"/>
            </p14:xfrm>
          </p:contentPart>
        </mc:Choice>
        <mc:Fallback xmlns="">
          <p:pic>
            <p:nvPicPr>
              <p:cNvPr id="3" name="Ink 2">
                <a:extLst>
                  <a:ext uri="{FF2B5EF4-FFF2-40B4-BE49-F238E27FC236}">
                    <a16:creationId xmlns:a16="http://schemas.microsoft.com/office/drawing/2014/main" id="{7950C83A-4395-4C2F-8469-522211AB30E8}"/>
                  </a:ext>
                </a:extLst>
              </p:cNvPr>
              <p:cNvPicPr/>
              <p:nvPr/>
            </p:nvPicPr>
            <p:blipFill>
              <a:blip r:embed="rId4"/>
              <a:stretch>
                <a:fillRect/>
              </a:stretch>
            </p:blipFill>
            <p:spPr>
              <a:xfrm>
                <a:off x="2432880" y="2813400"/>
                <a:ext cx="8018280" cy="3215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4BE83E60-4330-8472-40D0-78E39BC210E8}"/>
                  </a:ext>
                </a:extLst>
              </p14:cNvPr>
              <p14:cNvContentPartPr/>
              <p14:nvPr/>
            </p14:nvContentPartPr>
            <p14:xfrm>
              <a:off x="108000" y="1626120"/>
              <a:ext cx="9095400" cy="4538880"/>
            </p14:xfrm>
          </p:contentPart>
        </mc:Choice>
        <mc:Fallback>
          <p:pic>
            <p:nvPicPr>
              <p:cNvPr id="4" name="Ink 3">
                <a:extLst>
                  <a:ext uri="{FF2B5EF4-FFF2-40B4-BE49-F238E27FC236}">
                    <a16:creationId xmlns:a16="http://schemas.microsoft.com/office/drawing/2014/main" id="{4BE83E60-4330-8472-40D0-78E39BC210E8}"/>
                  </a:ext>
                </a:extLst>
              </p:cNvPr>
              <p:cNvPicPr/>
              <p:nvPr/>
            </p:nvPicPr>
            <p:blipFill>
              <a:blip r:embed="rId6"/>
              <a:stretch>
                <a:fillRect/>
              </a:stretch>
            </p:blipFill>
            <p:spPr>
              <a:xfrm>
                <a:off x="98640" y="1616760"/>
                <a:ext cx="9114120" cy="4557600"/>
              </a:xfrm>
              <a:prstGeom prst="rect">
                <a:avLst/>
              </a:prstGeom>
            </p:spPr>
          </p:pic>
        </mc:Fallback>
      </mc:AlternateContent>
    </p:spTree>
    <p:extLst>
      <p:ext uri="{BB962C8B-B14F-4D97-AF65-F5344CB8AC3E}">
        <p14:creationId xmlns:p14="http://schemas.microsoft.com/office/powerpoint/2010/main" val="3783250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42FB2-5D96-4844-B47C-4388665301D0}"/>
              </a:ext>
            </a:extLst>
          </p:cNvPr>
          <p:cNvSpPr>
            <a:spLocks noGrp="1"/>
          </p:cNvSpPr>
          <p:nvPr>
            <p:ph type="title"/>
          </p:nvPr>
        </p:nvSpPr>
        <p:spPr/>
        <p:txBody>
          <a:bodyPr/>
          <a:lstStyle/>
          <a:p>
            <a:r>
              <a:rPr lang="en-IN" b="1" u="sng" dirty="0">
                <a:solidFill>
                  <a:srgbClr val="C00000"/>
                </a:solidFill>
              </a:rPr>
              <a:t>Maintaining Access (Example)</a:t>
            </a:r>
            <a:endParaRPr lang="en-IN" dirty="0"/>
          </a:p>
        </p:txBody>
      </p:sp>
      <p:pic>
        <p:nvPicPr>
          <p:cNvPr id="5" name="Picture 4">
            <a:extLst>
              <a:ext uri="{FF2B5EF4-FFF2-40B4-BE49-F238E27FC236}">
                <a16:creationId xmlns:a16="http://schemas.microsoft.com/office/drawing/2014/main" id="{DC2B9473-E803-4D43-A70C-B93C922B6418}"/>
              </a:ext>
            </a:extLst>
          </p:cNvPr>
          <p:cNvPicPr>
            <a:picLocks noChangeAspect="1"/>
          </p:cNvPicPr>
          <p:nvPr/>
        </p:nvPicPr>
        <p:blipFill>
          <a:blip r:embed="rId2"/>
          <a:stretch>
            <a:fillRect/>
          </a:stretch>
        </p:blipFill>
        <p:spPr>
          <a:xfrm>
            <a:off x="1626604" y="1352551"/>
            <a:ext cx="11316368" cy="4743644"/>
          </a:xfrm>
          <a:prstGeom prst="rect">
            <a:avLst/>
          </a:prstGeom>
        </p:spPr>
      </p:pic>
      <p:sp>
        <p:nvSpPr>
          <p:cNvPr id="3" name="TextBox 2">
            <a:extLst>
              <a:ext uri="{FF2B5EF4-FFF2-40B4-BE49-F238E27FC236}">
                <a16:creationId xmlns:a16="http://schemas.microsoft.com/office/drawing/2014/main" id="{1EA40C92-78A2-4880-9F39-03BF21D50B81}"/>
              </a:ext>
            </a:extLst>
          </p:cNvPr>
          <p:cNvSpPr txBox="1"/>
          <p:nvPr/>
        </p:nvSpPr>
        <p:spPr>
          <a:xfrm rot="20209071">
            <a:off x="4377126" y="1557152"/>
            <a:ext cx="12149978" cy="523220"/>
          </a:xfrm>
          <a:prstGeom prst="rect">
            <a:avLst/>
          </a:prstGeom>
          <a:noFill/>
        </p:spPr>
        <p:txBody>
          <a:bodyPr wrap="square" rtlCol="0">
            <a:spAutoFit/>
          </a:bodyPr>
          <a:lstStyle/>
          <a:p>
            <a:r>
              <a:rPr lang="en-US" sz="2800" dirty="0">
                <a:solidFill>
                  <a:schemeClr val="bg1">
                    <a:lumMod val="85000"/>
                  </a:schemeClr>
                </a:solidFill>
              </a:rPr>
              <a:t>MOHONA GHOSH</a:t>
            </a:r>
            <a:endParaRPr lang="en-IN" sz="2800" dirty="0">
              <a:solidFill>
                <a:schemeClr val="bg1">
                  <a:lumMod val="85000"/>
                </a:schemeClr>
              </a:solidFill>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7B46940-3C38-460E-B79C-33D2A60FD3CE}"/>
                  </a:ext>
                </a:extLst>
              </p14:cNvPr>
              <p14:cNvContentPartPr/>
              <p14:nvPr/>
            </p14:nvContentPartPr>
            <p14:xfrm>
              <a:off x="1993320" y="2484000"/>
              <a:ext cx="9487800" cy="3607560"/>
            </p14:xfrm>
          </p:contentPart>
        </mc:Choice>
        <mc:Fallback xmlns="">
          <p:pic>
            <p:nvPicPr>
              <p:cNvPr id="4" name="Ink 3">
                <a:extLst>
                  <a:ext uri="{FF2B5EF4-FFF2-40B4-BE49-F238E27FC236}">
                    <a16:creationId xmlns:a16="http://schemas.microsoft.com/office/drawing/2014/main" id="{67B46940-3C38-460E-B79C-33D2A60FD3CE}"/>
                  </a:ext>
                </a:extLst>
              </p:cNvPr>
              <p:cNvPicPr/>
              <p:nvPr/>
            </p:nvPicPr>
            <p:blipFill>
              <a:blip r:embed="rId4"/>
              <a:stretch>
                <a:fillRect/>
              </a:stretch>
            </p:blipFill>
            <p:spPr>
              <a:xfrm>
                <a:off x="1983960" y="2474640"/>
                <a:ext cx="9506520" cy="3626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32C2832D-A1D3-280C-2911-5A5377C622F4}"/>
                  </a:ext>
                </a:extLst>
              </p14:cNvPr>
              <p14:cNvContentPartPr/>
              <p14:nvPr/>
            </p14:nvContentPartPr>
            <p14:xfrm>
              <a:off x="399960" y="380160"/>
              <a:ext cx="10247400" cy="5298840"/>
            </p14:xfrm>
          </p:contentPart>
        </mc:Choice>
        <mc:Fallback>
          <p:pic>
            <p:nvPicPr>
              <p:cNvPr id="6" name="Ink 5">
                <a:extLst>
                  <a:ext uri="{FF2B5EF4-FFF2-40B4-BE49-F238E27FC236}">
                    <a16:creationId xmlns:a16="http://schemas.microsoft.com/office/drawing/2014/main" id="{32C2832D-A1D3-280C-2911-5A5377C622F4}"/>
                  </a:ext>
                </a:extLst>
              </p:cNvPr>
              <p:cNvPicPr/>
              <p:nvPr/>
            </p:nvPicPr>
            <p:blipFill>
              <a:blip r:embed="rId6"/>
              <a:stretch>
                <a:fillRect/>
              </a:stretch>
            </p:blipFill>
            <p:spPr>
              <a:xfrm>
                <a:off x="390600" y="370800"/>
                <a:ext cx="10266120" cy="5317560"/>
              </a:xfrm>
              <a:prstGeom prst="rect">
                <a:avLst/>
              </a:prstGeom>
            </p:spPr>
          </p:pic>
        </mc:Fallback>
      </mc:AlternateContent>
    </p:spTree>
    <p:extLst>
      <p:ext uri="{BB962C8B-B14F-4D97-AF65-F5344CB8AC3E}">
        <p14:creationId xmlns:p14="http://schemas.microsoft.com/office/powerpoint/2010/main" val="2556545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85101-A41B-4737-B0FE-A5CC22459A57}"/>
              </a:ext>
            </a:extLst>
          </p:cNvPr>
          <p:cNvSpPr>
            <a:spLocks noGrp="1"/>
          </p:cNvSpPr>
          <p:nvPr>
            <p:ph type="title"/>
          </p:nvPr>
        </p:nvSpPr>
        <p:spPr/>
        <p:txBody>
          <a:bodyPr/>
          <a:lstStyle/>
          <a:p>
            <a:r>
              <a:rPr lang="en-IN" b="1" u="sng" dirty="0">
                <a:solidFill>
                  <a:srgbClr val="C00000"/>
                </a:solidFill>
              </a:rPr>
              <a:t>Clearing Tracks</a:t>
            </a:r>
            <a:endParaRPr lang="en-IN" dirty="0"/>
          </a:p>
        </p:txBody>
      </p:sp>
      <p:pic>
        <p:nvPicPr>
          <p:cNvPr id="5" name="Picture 4">
            <a:extLst>
              <a:ext uri="{FF2B5EF4-FFF2-40B4-BE49-F238E27FC236}">
                <a16:creationId xmlns:a16="http://schemas.microsoft.com/office/drawing/2014/main" id="{21B21C8C-DBC4-45A3-AB53-BE18C105F576}"/>
              </a:ext>
            </a:extLst>
          </p:cNvPr>
          <p:cNvPicPr>
            <a:picLocks noChangeAspect="1"/>
          </p:cNvPicPr>
          <p:nvPr/>
        </p:nvPicPr>
        <p:blipFill>
          <a:blip r:embed="rId2"/>
          <a:stretch>
            <a:fillRect/>
          </a:stretch>
        </p:blipFill>
        <p:spPr>
          <a:xfrm>
            <a:off x="1253562" y="1495426"/>
            <a:ext cx="8700064" cy="5215276"/>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74F40EA-DF98-C859-1136-03DCCA80B3A3}"/>
                  </a:ext>
                </a:extLst>
              </p14:cNvPr>
              <p14:cNvContentPartPr/>
              <p14:nvPr/>
            </p14:nvContentPartPr>
            <p14:xfrm>
              <a:off x="2581920" y="1662120"/>
              <a:ext cx="4530960" cy="2473200"/>
            </p14:xfrm>
          </p:contentPart>
        </mc:Choice>
        <mc:Fallback>
          <p:pic>
            <p:nvPicPr>
              <p:cNvPr id="3" name="Ink 2">
                <a:extLst>
                  <a:ext uri="{FF2B5EF4-FFF2-40B4-BE49-F238E27FC236}">
                    <a16:creationId xmlns:a16="http://schemas.microsoft.com/office/drawing/2014/main" id="{174F40EA-DF98-C859-1136-03DCCA80B3A3}"/>
                  </a:ext>
                </a:extLst>
              </p:cNvPr>
              <p:cNvPicPr/>
              <p:nvPr/>
            </p:nvPicPr>
            <p:blipFill>
              <a:blip r:embed="rId4"/>
              <a:stretch>
                <a:fillRect/>
              </a:stretch>
            </p:blipFill>
            <p:spPr>
              <a:xfrm>
                <a:off x="2572560" y="1652760"/>
                <a:ext cx="4549680" cy="2491920"/>
              </a:xfrm>
              <a:prstGeom prst="rect">
                <a:avLst/>
              </a:prstGeom>
            </p:spPr>
          </p:pic>
        </mc:Fallback>
      </mc:AlternateContent>
    </p:spTree>
    <p:extLst>
      <p:ext uri="{BB962C8B-B14F-4D97-AF65-F5344CB8AC3E}">
        <p14:creationId xmlns:p14="http://schemas.microsoft.com/office/powerpoint/2010/main" val="2207838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Scanning</a:t>
            </a:r>
            <a:endParaRPr lang="en-IN" dirty="0"/>
          </a:p>
        </p:txBody>
      </p:sp>
      <p:pic>
        <p:nvPicPr>
          <p:cNvPr id="4" name="Picture 3"/>
          <p:cNvPicPr>
            <a:picLocks noChangeAspect="1"/>
          </p:cNvPicPr>
          <p:nvPr/>
        </p:nvPicPr>
        <p:blipFill rotWithShape="1">
          <a:blip r:embed="rId2"/>
          <a:srcRect b="31402"/>
          <a:stretch/>
        </p:blipFill>
        <p:spPr>
          <a:xfrm>
            <a:off x="838200" y="1894764"/>
            <a:ext cx="10364199" cy="2171864"/>
          </a:xfrm>
          <a:prstGeom prst="rect">
            <a:avLst/>
          </a:prstGeom>
        </p:spPr>
      </p:pic>
      <p:cxnSp>
        <p:nvCxnSpPr>
          <p:cNvPr id="6" name="Straight Connector 5"/>
          <p:cNvCxnSpPr/>
          <p:nvPr/>
        </p:nvCxnSpPr>
        <p:spPr>
          <a:xfrm flipV="1">
            <a:off x="1902372" y="3059526"/>
            <a:ext cx="8387256" cy="157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89601" y="5250298"/>
            <a:ext cx="11202399" cy="923330"/>
          </a:xfrm>
          <a:prstGeom prst="rect">
            <a:avLst/>
          </a:prstGeom>
        </p:spPr>
        <p:txBody>
          <a:bodyPr wrap="square">
            <a:spAutoFit/>
          </a:bodyPr>
          <a:lstStyle/>
          <a:p>
            <a:r>
              <a:rPr lang="en-IN" dirty="0">
                <a:latin typeface="Sabon-Roman"/>
              </a:rPr>
              <a:t>During scanning, the hacker continues to gather information regarding the network and its individual host systems. Information such as IP addresses, operating system, services, and installed applications can help the hacker determine which type of exploit to use in hacking a system.</a:t>
            </a:r>
            <a:endParaRPr lang="en-IN" dirty="0"/>
          </a:p>
        </p:txBody>
      </p:sp>
    </p:spTree>
    <p:extLst>
      <p:ext uri="{BB962C8B-B14F-4D97-AF65-F5344CB8AC3E}">
        <p14:creationId xmlns:p14="http://schemas.microsoft.com/office/powerpoint/2010/main" val="191904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549"/>
            <a:ext cx="10515600" cy="1325563"/>
          </a:xfrm>
        </p:spPr>
        <p:txBody>
          <a:bodyPr/>
          <a:lstStyle/>
          <a:p>
            <a:r>
              <a:rPr lang="en-IN" b="1" u="sng" dirty="0">
                <a:solidFill>
                  <a:srgbClr val="C00000"/>
                </a:solidFill>
              </a:rPr>
              <a:t>TCP vs. UDP</a:t>
            </a:r>
            <a:endParaRPr lang="en-IN" dirty="0"/>
          </a:p>
        </p:txBody>
      </p:sp>
      <p:sp>
        <p:nvSpPr>
          <p:cNvPr id="3" name="Content Placeholder 2"/>
          <p:cNvSpPr>
            <a:spLocks noGrp="1"/>
          </p:cNvSpPr>
          <p:nvPr>
            <p:ph idx="1"/>
          </p:nvPr>
        </p:nvSpPr>
        <p:spPr>
          <a:xfrm>
            <a:off x="838200" y="1265014"/>
            <a:ext cx="11064766" cy="5466862"/>
          </a:xfrm>
        </p:spPr>
        <p:txBody>
          <a:bodyPr>
            <a:normAutofit/>
          </a:bodyPr>
          <a:lstStyle/>
          <a:p>
            <a:r>
              <a:rPr lang="en-IN" dirty="0"/>
              <a:t>The devices and </a:t>
            </a:r>
            <a:r>
              <a:rPr lang="en-IN" dirty="0" err="1"/>
              <a:t>comptuers</a:t>
            </a:r>
            <a:r>
              <a:rPr lang="en-IN" dirty="0"/>
              <a:t> connected to the Internet </a:t>
            </a:r>
            <a:r>
              <a:rPr lang="en-IN" dirty="0">
                <a:solidFill>
                  <a:srgbClr val="FF0000"/>
                </a:solidFill>
              </a:rPr>
              <a:t>use a protocol called TCP/IP to communicate with each other</a:t>
            </a:r>
            <a:r>
              <a:rPr lang="en-IN" dirty="0"/>
              <a:t>. When a computer in New York wants to send a piece of data to a computer in England, it must know the destination IP address that it would like to send the information to. That information is sent most often via two methods, UDP and TCP</a:t>
            </a:r>
          </a:p>
          <a:p>
            <a:pPr lvl="1"/>
            <a:r>
              <a:rPr lang="en-IN" dirty="0">
                <a:solidFill>
                  <a:srgbClr val="FF0000"/>
                </a:solidFill>
              </a:rPr>
              <a:t>TCP:</a:t>
            </a:r>
            <a:r>
              <a:rPr lang="en-IN" dirty="0"/>
              <a:t> Using this method, the computer sending the data connects directly to the computer it is sending the data to, and stays connected for the duration of the transfer. With this method, the two computers can guarantee that the data has arrived safely and correctly, and then they disconnect the connection.</a:t>
            </a:r>
          </a:p>
          <a:p>
            <a:pPr lvl="1"/>
            <a:r>
              <a:rPr lang="en-IN" dirty="0">
                <a:solidFill>
                  <a:srgbClr val="FF0000"/>
                </a:solidFill>
              </a:rPr>
              <a:t>UDP:</a:t>
            </a:r>
            <a:r>
              <a:rPr lang="en-IN" dirty="0"/>
              <a:t>  UDP does not connect directly to the receiving computer like TCP does, but rather sends the data out and relies on the devices in between the sending computer and the receiving computer to get the data where it is supposed to go properly. This method of transmission does not provide any guarantee that the data you send will ever reach its destination.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52E0618-16AC-68CC-4F90-8C5367A0470B}"/>
                  </a:ext>
                </a:extLst>
              </p14:cNvPr>
              <p14:cNvContentPartPr/>
              <p14:nvPr/>
            </p14:nvContentPartPr>
            <p14:xfrm>
              <a:off x="2069640" y="1640520"/>
              <a:ext cx="8871840" cy="4867560"/>
            </p14:xfrm>
          </p:contentPart>
        </mc:Choice>
        <mc:Fallback>
          <p:pic>
            <p:nvPicPr>
              <p:cNvPr id="4" name="Ink 3">
                <a:extLst>
                  <a:ext uri="{FF2B5EF4-FFF2-40B4-BE49-F238E27FC236}">
                    <a16:creationId xmlns:a16="http://schemas.microsoft.com/office/drawing/2014/main" id="{A52E0618-16AC-68CC-4F90-8C5367A0470B}"/>
                  </a:ext>
                </a:extLst>
              </p:cNvPr>
              <p:cNvPicPr/>
              <p:nvPr/>
            </p:nvPicPr>
            <p:blipFill>
              <a:blip r:embed="rId3"/>
              <a:stretch>
                <a:fillRect/>
              </a:stretch>
            </p:blipFill>
            <p:spPr>
              <a:xfrm>
                <a:off x="2060280" y="1631160"/>
                <a:ext cx="8890560" cy="4886280"/>
              </a:xfrm>
              <a:prstGeom prst="rect">
                <a:avLst/>
              </a:prstGeom>
            </p:spPr>
          </p:pic>
        </mc:Fallback>
      </mc:AlternateContent>
    </p:spTree>
    <p:extLst>
      <p:ext uri="{BB962C8B-B14F-4D97-AF65-F5344CB8AC3E}">
        <p14:creationId xmlns:p14="http://schemas.microsoft.com/office/powerpoint/2010/main" val="806415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3F7A-85EE-42FF-B64B-23AEC5FBABF7}"/>
              </a:ext>
            </a:extLst>
          </p:cNvPr>
          <p:cNvSpPr>
            <a:spLocks noGrp="1"/>
          </p:cNvSpPr>
          <p:nvPr>
            <p:ph type="title"/>
          </p:nvPr>
        </p:nvSpPr>
        <p:spPr/>
        <p:txBody>
          <a:bodyPr/>
          <a:lstStyle/>
          <a:p>
            <a:r>
              <a:rPr lang="en-IN" b="1" u="sng" dirty="0">
                <a:solidFill>
                  <a:srgbClr val="C00000"/>
                </a:solidFill>
              </a:rPr>
              <a:t>TCP vs. UDP</a:t>
            </a:r>
            <a:endParaRPr lang="en-IN" dirty="0"/>
          </a:p>
        </p:txBody>
      </p:sp>
      <p:sp>
        <p:nvSpPr>
          <p:cNvPr id="3" name="Content Placeholder 2">
            <a:extLst>
              <a:ext uri="{FF2B5EF4-FFF2-40B4-BE49-F238E27FC236}">
                <a16:creationId xmlns:a16="http://schemas.microsoft.com/office/drawing/2014/main" id="{326F9177-F70F-460A-AB64-799E85B4A7D9}"/>
              </a:ext>
            </a:extLst>
          </p:cNvPr>
          <p:cNvSpPr>
            <a:spLocks noGrp="1"/>
          </p:cNvSpPr>
          <p:nvPr>
            <p:ph idx="1"/>
          </p:nvPr>
        </p:nvSpPr>
        <p:spPr/>
        <p:txBody>
          <a:bodyPr>
            <a:normAutofit fontScale="77500" lnSpcReduction="20000"/>
          </a:bodyPr>
          <a:lstStyle/>
          <a:p>
            <a:r>
              <a:rPr lang="en-US" b="0" i="0" dirty="0">
                <a:solidFill>
                  <a:srgbClr val="333333"/>
                </a:solidFill>
                <a:effectLst/>
                <a:latin typeface="Roboto"/>
              </a:rPr>
              <a:t>TCP is slower than UDP because it has a lot more to do. TCP has to establish a connection, error-check, and guarantee that files are received in the order they were sent.</a:t>
            </a:r>
          </a:p>
          <a:p>
            <a:pPr algn="l"/>
            <a:r>
              <a:rPr lang="en-US" b="0" i="0" dirty="0">
                <a:solidFill>
                  <a:srgbClr val="333333"/>
                </a:solidFill>
                <a:effectLst/>
                <a:latin typeface="Roboto"/>
              </a:rPr>
              <a:t>TCP is best suited to be used for applications that require high reliability where timing (delay) is less of a concern.</a:t>
            </a:r>
          </a:p>
          <a:p>
            <a:pPr lvl="1"/>
            <a:r>
              <a:rPr lang="en-US" b="0" i="0" dirty="0">
                <a:solidFill>
                  <a:srgbClr val="333333"/>
                </a:solidFill>
                <a:effectLst/>
                <a:latin typeface="Roboto"/>
              </a:rPr>
              <a:t>World Wide Web (HTTP, HTTPS)</a:t>
            </a:r>
          </a:p>
          <a:p>
            <a:pPr lvl="1"/>
            <a:r>
              <a:rPr lang="en-US" b="0" i="0" dirty="0">
                <a:solidFill>
                  <a:srgbClr val="333333"/>
                </a:solidFill>
                <a:effectLst/>
                <a:latin typeface="Roboto"/>
              </a:rPr>
              <a:t>Secure Shell (SSH)</a:t>
            </a:r>
          </a:p>
          <a:p>
            <a:pPr lvl="1"/>
            <a:r>
              <a:rPr lang="en-US" b="0" i="0" dirty="0">
                <a:solidFill>
                  <a:srgbClr val="333333"/>
                </a:solidFill>
                <a:effectLst/>
                <a:latin typeface="Roboto"/>
              </a:rPr>
              <a:t>File Transfer Protocol (FTP)</a:t>
            </a:r>
          </a:p>
          <a:p>
            <a:pPr lvl="1"/>
            <a:r>
              <a:rPr lang="en-US" b="0" i="0" dirty="0">
                <a:solidFill>
                  <a:srgbClr val="333333"/>
                </a:solidFill>
                <a:effectLst/>
                <a:latin typeface="Roboto"/>
              </a:rPr>
              <a:t>Email (SMTP, IMAP/POP)</a:t>
            </a:r>
          </a:p>
          <a:p>
            <a:pPr algn="l"/>
            <a:r>
              <a:rPr lang="en-US" b="0" i="0" dirty="0">
                <a:solidFill>
                  <a:srgbClr val="333333"/>
                </a:solidFill>
                <a:effectLst/>
                <a:latin typeface="Roboto"/>
              </a:rPr>
              <a:t>UDP is best suited for applications that require speed and efficiency.</a:t>
            </a:r>
          </a:p>
          <a:p>
            <a:pPr lvl="1"/>
            <a:r>
              <a:rPr lang="en-US" b="0" i="0" dirty="0">
                <a:solidFill>
                  <a:srgbClr val="333333"/>
                </a:solidFill>
                <a:effectLst/>
                <a:latin typeface="Roboto"/>
              </a:rPr>
              <a:t>VPN tunneling</a:t>
            </a:r>
          </a:p>
          <a:p>
            <a:pPr lvl="1"/>
            <a:r>
              <a:rPr lang="en-US" b="0" i="0" dirty="0">
                <a:solidFill>
                  <a:srgbClr val="333333"/>
                </a:solidFill>
                <a:effectLst/>
                <a:latin typeface="Roboto"/>
              </a:rPr>
              <a:t>Live broadcasts (no delay is acceptable)</a:t>
            </a:r>
          </a:p>
          <a:p>
            <a:pPr lvl="1"/>
            <a:r>
              <a:rPr lang="en-US" b="0" i="0" dirty="0">
                <a:solidFill>
                  <a:srgbClr val="333333"/>
                </a:solidFill>
                <a:effectLst/>
                <a:latin typeface="Roboto"/>
              </a:rPr>
              <a:t>Streaming videos</a:t>
            </a:r>
          </a:p>
          <a:p>
            <a:pPr lvl="1"/>
            <a:r>
              <a:rPr lang="en-US" b="0" i="0" dirty="0">
                <a:solidFill>
                  <a:srgbClr val="333333"/>
                </a:solidFill>
                <a:effectLst/>
                <a:latin typeface="Roboto"/>
              </a:rPr>
              <a:t>Online games</a:t>
            </a:r>
          </a:p>
          <a:p>
            <a:pPr lvl="1"/>
            <a:r>
              <a:rPr lang="en-US" dirty="0">
                <a:solidFill>
                  <a:srgbClr val="333333"/>
                </a:solidFill>
                <a:latin typeface="Roboto"/>
              </a:rPr>
              <a:t>Voice over IP</a:t>
            </a:r>
            <a:endParaRPr lang="en-US" b="0" i="0" dirty="0">
              <a:solidFill>
                <a:srgbClr val="333333"/>
              </a:solidFill>
              <a:effectLst/>
              <a:latin typeface="Roboto"/>
            </a:endParaRPr>
          </a:p>
          <a:p>
            <a:endParaRPr lang="en-IN"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AC81CF76-9361-ACCA-F13D-4831F235F486}"/>
                  </a:ext>
                </a:extLst>
              </p14:cNvPr>
              <p14:cNvContentPartPr/>
              <p14:nvPr/>
            </p14:nvContentPartPr>
            <p14:xfrm>
              <a:off x="1160640" y="2366280"/>
              <a:ext cx="9028800" cy="3805560"/>
            </p14:xfrm>
          </p:contentPart>
        </mc:Choice>
        <mc:Fallback>
          <p:pic>
            <p:nvPicPr>
              <p:cNvPr id="4" name="Ink 3">
                <a:extLst>
                  <a:ext uri="{FF2B5EF4-FFF2-40B4-BE49-F238E27FC236}">
                    <a16:creationId xmlns:a16="http://schemas.microsoft.com/office/drawing/2014/main" id="{AC81CF76-9361-ACCA-F13D-4831F235F486}"/>
                  </a:ext>
                </a:extLst>
              </p:cNvPr>
              <p:cNvPicPr/>
              <p:nvPr/>
            </p:nvPicPr>
            <p:blipFill>
              <a:blip r:embed="rId3"/>
              <a:stretch>
                <a:fillRect/>
              </a:stretch>
            </p:blipFill>
            <p:spPr>
              <a:xfrm>
                <a:off x="1151280" y="2356920"/>
                <a:ext cx="9047520" cy="3824280"/>
              </a:xfrm>
              <a:prstGeom prst="rect">
                <a:avLst/>
              </a:prstGeom>
            </p:spPr>
          </p:pic>
        </mc:Fallback>
      </mc:AlternateContent>
    </p:spTree>
    <p:extLst>
      <p:ext uri="{BB962C8B-B14F-4D97-AF65-F5344CB8AC3E}">
        <p14:creationId xmlns:p14="http://schemas.microsoft.com/office/powerpoint/2010/main" val="3835045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TCP and UDP ports</a:t>
            </a:r>
            <a:endParaRPr lang="en-IN" dirty="0"/>
          </a:p>
        </p:txBody>
      </p:sp>
      <p:sp>
        <p:nvSpPr>
          <p:cNvPr id="3" name="Content Placeholder 2"/>
          <p:cNvSpPr>
            <a:spLocks noGrp="1"/>
          </p:cNvSpPr>
          <p:nvPr>
            <p:ph idx="1"/>
          </p:nvPr>
        </p:nvSpPr>
        <p:spPr>
          <a:xfrm>
            <a:off x="838199" y="1825624"/>
            <a:ext cx="11096625" cy="4879975"/>
          </a:xfrm>
        </p:spPr>
        <p:txBody>
          <a:bodyPr>
            <a:normAutofit fontScale="70000" lnSpcReduction="20000"/>
          </a:bodyPr>
          <a:lstStyle/>
          <a:p>
            <a:r>
              <a:rPr lang="en-IN" dirty="0"/>
              <a:t>Every computer or device on the Internet must have a unique number assigned to it called </a:t>
            </a:r>
            <a:r>
              <a:rPr lang="en-IN" dirty="0">
                <a:solidFill>
                  <a:srgbClr val="FF0000"/>
                </a:solidFill>
              </a:rPr>
              <a:t>the IP address</a:t>
            </a:r>
            <a:r>
              <a:rPr lang="en-IN" dirty="0"/>
              <a:t>. This IP address is used to recognize one particular computer out of the millions of other computers connected to the Internet. When information is sent over the Internet to your computer, it accepts that information by using TCP or UDP ports.</a:t>
            </a:r>
          </a:p>
          <a:p>
            <a:r>
              <a:rPr lang="en-IN" dirty="0"/>
              <a:t>An easy way to understand ports is to imagine your IP address is a cable box and the ports are the different channels on that cable box. The cable company knows how to send cable to your cable box based upon a unique serial number associated with that box (IP Address), and then you receive the individual shows on different channels (Ports).</a:t>
            </a:r>
          </a:p>
          <a:p>
            <a:r>
              <a:rPr lang="en-IN" dirty="0">
                <a:solidFill>
                  <a:srgbClr val="FF0000"/>
                </a:solidFill>
              </a:rPr>
              <a:t>Ports</a:t>
            </a:r>
            <a:r>
              <a:rPr lang="en-IN" dirty="0"/>
              <a:t> work the same way. You have an IP address, and then many ports on that IP address. You can have a total of 65,535 TCP Ports and another 65,535 UDP ports. </a:t>
            </a:r>
            <a:r>
              <a:rPr lang="en-IN" dirty="0">
                <a:solidFill>
                  <a:srgbClr val="FF0000"/>
                </a:solidFill>
              </a:rPr>
              <a:t>When a program on your computer sends or receives data over the Internet it sends that data to an </a:t>
            </a:r>
            <a:r>
              <a:rPr lang="en-IN" dirty="0" err="1">
                <a:solidFill>
                  <a:srgbClr val="FF0000"/>
                </a:solidFill>
              </a:rPr>
              <a:t>ip</a:t>
            </a:r>
            <a:r>
              <a:rPr lang="en-IN" dirty="0">
                <a:solidFill>
                  <a:srgbClr val="FF0000"/>
                </a:solidFill>
              </a:rPr>
              <a:t> address and a specific port on the remote computer,</a:t>
            </a:r>
            <a:r>
              <a:rPr lang="en-IN" dirty="0"/>
              <a:t> and receives the data on a usually random port on its own computer. If it uses the TCP protocol to send and receive the data then it will connect and bind itself to a TCP port. If it uses the UDP protocol to send and receive data, it will use a UDP port. E.g., 192.168.1.1:2869</a:t>
            </a:r>
          </a:p>
          <a:p>
            <a:r>
              <a:rPr lang="en-US" sz="2900" dirty="0"/>
              <a:t>Specific port numbers are reserved to identify specific services so that an arriving packet can be easily forwarded to a running application.</a:t>
            </a:r>
          </a:p>
          <a:p>
            <a:pPr lvl="1"/>
            <a:r>
              <a:rPr lang="en-US" sz="2300" b="0" i="0" dirty="0">
                <a:solidFill>
                  <a:srgbClr val="00B050"/>
                </a:solidFill>
                <a:effectLst/>
                <a:latin typeface="Arial" panose="020B0604020202020204" pitchFamily="34" charset="0"/>
              </a:rPr>
              <a:t>The operating system's networking software has the task of transmitting outgoing data from all application ports onto the network, and forwarding arriving </a:t>
            </a:r>
            <a:r>
              <a:rPr lang="en-US" sz="2300" dirty="0">
                <a:solidFill>
                  <a:srgbClr val="00B050"/>
                </a:solidFill>
                <a:latin typeface="Arial" panose="020B0604020202020204" pitchFamily="34" charset="0"/>
              </a:rPr>
              <a:t>network packets</a:t>
            </a:r>
            <a:r>
              <a:rPr lang="en-US" sz="2300" b="0" i="0" dirty="0">
                <a:solidFill>
                  <a:srgbClr val="00B050"/>
                </a:solidFill>
                <a:effectLst/>
                <a:latin typeface="Arial" panose="020B0604020202020204" pitchFamily="34" charset="0"/>
              </a:rPr>
              <a:t> to processes by matching the packet's IP address and port number.</a:t>
            </a:r>
            <a:endParaRPr lang="en-IN" sz="2900" dirty="0">
              <a:solidFill>
                <a:srgbClr val="00B050"/>
              </a:solidFill>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609F4038-1E60-CE8F-C1B8-542C5ADB741D}"/>
                  </a:ext>
                </a:extLst>
              </p14:cNvPr>
              <p14:cNvContentPartPr/>
              <p14:nvPr/>
            </p14:nvContentPartPr>
            <p14:xfrm>
              <a:off x="86400" y="67320"/>
              <a:ext cx="12059640" cy="6740640"/>
            </p14:xfrm>
          </p:contentPart>
        </mc:Choice>
        <mc:Fallback>
          <p:pic>
            <p:nvPicPr>
              <p:cNvPr id="4" name="Ink 3">
                <a:extLst>
                  <a:ext uri="{FF2B5EF4-FFF2-40B4-BE49-F238E27FC236}">
                    <a16:creationId xmlns:a16="http://schemas.microsoft.com/office/drawing/2014/main" id="{609F4038-1E60-CE8F-C1B8-542C5ADB741D}"/>
                  </a:ext>
                </a:extLst>
              </p:cNvPr>
              <p:cNvPicPr/>
              <p:nvPr/>
            </p:nvPicPr>
            <p:blipFill>
              <a:blip r:embed="rId3"/>
              <a:stretch>
                <a:fillRect/>
              </a:stretch>
            </p:blipFill>
            <p:spPr>
              <a:xfrm>
                <a:off x="77040" y="57960"/>
                <a:ext cx="12078360" cy="6759360"/>
              </a:xfrm>
              <a:prstGeom prst="rect">
                <a:avLst/>
              </a:prstGeom>
            </p:spPr>
          </p:pic>
        </mc:Fallback>
      </mc:AlternateContent>
    </p:spTree>
    <p:extLst>
      <p:ext uri="{BB962C8B-B14F-4D97-AF65-F5344CB8AC3E}">
        <p14:creationId xmlns:p14="http://schemas.microsoft.com/office/powerpoint/2010/main" val="47795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TCP and UDP ports</a:t>
            </a:r>
            <a:endParaRPr lang="en-IN" dirty="0"/>
          </a:p>
        </p:txBody>
      </p:sp>
      <p:sp>
        <p:nvSpPr>
          <p:cNvPr id="3" name="Content Placeholder 2"/>
          <p:cNvSpPr>
            <a:spLocks noGrp="1"/>
          </p:cNvSpPr>
          <p:nvPr>
            <p:ph idx="1"/>
          </p:nvPr>
        </p:nvSpPr>
        <p:spPr/>
        <p:txBody>
          <a:bodyPr>
            <a:normAutofit fontScale="85000" lnSpcReduction="20000"/>
          </a:bodyPr>
          <a:lstStyle/>
          <a:p>
            <a:r>
              <a:rPr lang="en-IN" dirty="0"/>
              <a:t>In order for a web server to accept connections from remote computers, such as yourself, it must bind the web server application to a local port. It will then use this port to listen for and accept connections from remote computers. </a:t>
            </a:r>
            <a:r>
              <a:rPr lang="en-IN" dirty="0">
                <a:solidFill>
                  <a:srgbClr val="FF0000"/>
                </a:solidFill>
              </a:rPr>
              <a:t>Web servers typically bind to the TCP port 80, which is what the http protocol uses by default, and then will wait and listen for connections from remote devices.</a:t>
            </a:r>
            <a:r>
              <a:rPr lang="en-IN" dirty="0"/>
              <a:t> Once a device is connected, it will send the requested web pages to the remote device, and when done disconnect the connection.</a:t>
            </a:r>
          </a:p>
          <a:p>
            <a:r>
              <a:rPr lang="en-IN" dirty="0"/>
              <a:t>On the other hand, if you are the remote user connecting to a web server it would work in reverse. Your web browser would pick a random TCP port from a certain range of port numbers, and attempt to connect to port 80 on the IP address of the web server. When the connection is established, the web browser will send the request for a particular web page and receive it from the web server. Then both computers will disconnect the connection.</a:t>
            </a:r>
          </a:p>
          <a:p>
            <a:r>
              <a:rPr lang="en-IN" dirty="0"/>
              <a:t>Port addresses are decided during the handshake protocol of http.</a:t>
            </a:r>
          </a:p>
          <a:p>
            <a:endParaRPr lang="en-IN" dirty="0"/>
          </a:p>
          <a:p>
            <a:endParaRPr lang="en-IN" dirty="0"/>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C82AF67-DA79-48D2-E6DC-B0EC1FA99318}"/>
                  </a:ext>
                </a:extLst>
              </p14:cNvPr>
              <p14:cNvContentPartPr/>
              <p14:nvPr/>
            </p14:nvContentPartPr>
            <p14:xfrm>
              <a:off x="5660280" y="817200"/>
              <a:ext cx="651960" cy="380520"/>
            </p14:xfrm>
          </p:contentPart>
        </mc:Choice>
        <mc:Fallback>
          <p:pic>
            <p:nvPicPr>
              <p:cNvPr id="4" name="Ink 3">
                <a:extLst>
                  <a:ext uri="{FF2B5EF4-FFF2-40B4-BE49-F238E27FC236}">
                    <a16:creationId xmlns:a16="http://schemas.microsoft.com/office/drawing/2014/main" id="{AC82AF67-DA79-48D2-E6DC-B0EC1FA99318}"/>
                  </a:ext>
                </a:extLst>
              </p:cNvPr>
              <p:cNvPicPr/>
              <p:nvPr/>
            </p:nvPicPr>
            <p:blipFill>
              <a:blip r:embed="rId4"/>
              <a:stretch>
                <a:fillRect/>
              </a:stretch>
            </p:blipFill>
            <p:spPr>
              <a:xfrm>
                <a:off x="5650920" y="807840"/>
                <a:ext cx="670680" cy="399240"/>
              </a:xfrm>
              <a:prstGeom prst="rect">
                <a:avLst/>
              </a:prstGeom>
            </p:spPr>
          </p:pic>
        </mc:Fallback>
      </mc:AlternateContent>
    </p:spTree>
    <p:extLst>
      <p:ext uri="{BB962C8B-B14F-4D97-AF65-F5344CB8AC3E}">
        <p14:creationId xmlns:p14="http://schemas.microsoft.com/office/powerpoint/2010/main" val="248676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6488" y="1946187"/>
            <a:ext cx="10515600" cy="1325563"/>
          </a:xfrm>
        </p:spPr>
        <p:txBody>
          <a:bodyPr/>
          <a:lstStyle/>
          <a:p>
            <a:r>
              <a:rPr lang="en-IN" b="1" u="sng" dirty="0">
                <a:solidFill>
                  <a:srgbClr val="C00000"/>
                </a:solidFill>
              </a:rPr>
              <a:t>Ports</a:t>
            </a:r>
            <a:endParaRPr lang="en-IN" dirty="0"/>
          </a:p>
        </p:txBody>
      </p:sp>
      <p:pic>
        <p:nvPicPr>
          <p:cNvPr id="4" name="Picture 3"/>
          <p:cNvPicPr>
            <a:picLocks noChangeAspect="1"/>
          </p:cNvPicPr>
          <p:nvPr/>
        </p:nvPicPr>
        <p:blipFill>
          <a:blip r:embed="rId2"/>
          <a:stretch>
            <a:fillRect/>
          </a:stretch>
        </p:blipFill>
        <p:spPr>
          <a:xfrm>
            <a:off x="276885" y="271023"/>
            <a:ext cx="7311960" cy="928392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D739DEA-D31E-BCD2-7CAE-AA1718C6DE5E}"/>
                  </a:ext>
                </a:extLst>
              </p14:cNvPr>
              <p14:cNvContentPartPr/>
              <p14:nvPr/>
            </p14:nvContentPartPr>
            <p14:xfrm>
              <a:off x="263520" y="748080"/>
              <a:ext cx="8188200" cy="5104080"/>
            </p14:xfrm>
          </p:contentPart>
        </mc:Choice>
        <mc:Fallback>
          <p:pic>
            <p:nvPicPr>
              <p:cNvPr id="3" name="Ink 2">
                <a:extLst>
                  <a:ext uri="{FF2B5EF4-FFF2-40B4-BE49-F238E27FC236}">
                    <a16:creationId xmlns:a16="http://schemas.microsoft.com/office/drawing/2014/main" id="{CD739DEA-D31E-BCD2-7CAE-AA1718C6DE5E}"/>
                  </a:ext>
                </a:extLst>
              </p:cNvPr>
              <p:cNvPicPr/>
              <p:nvPr/>
            </p:nvPicPr>
            <p:blipFill>
              <a:blip r:embed="rId4"/>
              <a:stretch>
                <a:fillRect/>
              </a:stretch>
            </p:blipFill>
            <p:spPr>
              <a:xfrm>
                <a:off x="254160" y="738720"/>
                <a:ext cx="8206920" cy="5122800"/>
              </a:xfrm>
              <a:prstGeom prst="rect">
                <a:avLst/>
              </a:prstGeom>
            </p:spPr>
          </p:pic>
        </mc:Fallback>
      </mc:AlternateContent>
    </p:spTree>
    <p:extLst>
      <p:ext uri="{BB962C8B-B14F-4D97-AF65-F5344CB8AC3E}">
        <p14:creationId xmlns:p14="http://schemas.microsoft.com/office/powerpoint/2010/main" val="190560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Scanning</a:t>
            </a:r>
            <a:endParaRPr lang="en-IN" dirty="0"/>
          </a:p>
        </p:txBody>
      </p:sp>
      <p:pic>
        <p:nvPicPr>
          <p:cNvPr id="4" name="Picture 3"/>
          <p:cNvPicPr>
            <a:picLocks noChangeAspect="1"/>
          </p:cNvPicPr>
          <p:nvPr/>
        </p:nvPicPr>
        <p:blipFill>
          <a:blip r:embed="rId2"/>
          <a:stretch>
            <a:fillRect/>
          </a:stretch>
        </p:blipFill>
        <p:spPr>
          <a:xfrm>
            <a:off x="1589256" y="2376635"/>
            <a:ext cx="9248840" cy="2889048"/>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9CBAD95-1B94-F451-1A04-BFC88E5CEF27}"/>
                  </a:ext>
                </a:extLst>
              </p14:cNvPr>
              <p14:cNvContentPartPr/>
              <p14:nvPr/>
            </p14:nvContentPartPr>
            <p14:xfrm>
              <a:off x="1653480" y="3413520"/>
              <a:ext cx="7566480" cy="1603800"/>
            </p14:xfrm>
          </p:contentPart>
        </mc:Choice>
        <mc:Fallback>
          <p:pic>
            <p:nvPicPr>
              <p:cNvPr id="3" name="Ink 2">
                <a:extLst>
                  <a:ext uri="{FF2B5EF4-FFF2-40B4-BE49-F238E27FC236}">
                    <a16:creationId xmlns:a16="http://schemas.microsoft.com/office/drawing/2014/main" id="{19CBAD95-1B94-F451-1A04-BFC88E5CEF27}"/>
                  </a:ext>
                </a:extLst>
              </p:cNvPr>
              <p:cNvPicPr/>
              <p:nvPr/>
            </p:nvPicPr>
            <p:blipFill>
              <a:blip r:embed="rId4"/>
              <a:stretch>
                <a:fillRect/>
              </a:stretch>
            </p:blipFill>
            <p:spPr>
              <a:xfrm>
                <a:off x="1644120" y="3404160"/>
                <a:ext cx="7585200" cy="1622520"/>
              </a:xfrm>
              <a:prstGeom prst="rect">
                <a:avLst/>
              </a:prstGeom>
            </p:spPr>
          </p:pic>
        </mc:Fallback>
      </mc:AlternateContent>
    </p:spTree>
    <p:extLst>
      <p:ext uri="{BB962C8B-B14F-4D97-AF65-F5344CB8AC3E}">
        <p14:creationId xmlns:p14="http://schemas.microsoft.com/office/powerpoint/2010/main" val="3811532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1346</Words>
  <Application>Microsoft Office PowerPoint</Application>
  <PresentationFormat>Widescreen</PresentationFormat>
  <Paragraphs>77</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Baskerville Old Face</vt:lpstr>
      <vt:lpstr>Calibri</vt:lpstr>
      <vt:lpstr>Calibri Light</vt:lpstr>
      <vt:lpstr>Roboto</vt:lpstr>
      <vt:lpstr>Sabon-Roman</vt:lpstr>
      <vt:lpstr>Times New Roman</vt:lpstr>
      <vt:lpstr>Office Theme</vt:lpstr>
      <vt:lpstr>Ethical Hacking </vt:lpstr>
      <vt:lpstr>Hacking Phases</vt:lpstr>
      <vt:lpstr>Scanning</vt:lpstr>
      <vt:lpstr>TCP vs. UDP</vt:lpstr>
      <vt:lpstr>TCP vs. UDP</vt:lpstr>
      <vt:lpstr>TCP and UDP ports</vt:lpstr>
      <vt:lpstr>TCP and UDP ports</vt:lpstr>
      <vt:lpstr>Ports</vt:lpstr>
      <vt:lpstr>Types of Scanning</vt:lpstr>
      <vt:lpstr>Port Scanning</vt:lpstr>
      <vt:lpstr>Ping Sweep</vt:lpstr>
      <vt:lpstr>Ping Sweep</vt:lpstr>
      <vt:lpstr>Nmap for Port Scanning</vt:lpstr>
      <vt:lpstr>PowerPoint Presentation</vt:lpstr>
      <vt:lpstr>PowerPoint Presentation</vt:lpstr>
      <vt:lpstr>Tracerouting</vt:lpstr>
      <vt:lpstr>Prevention</vt:lpstr>
      <vt:lpstr>Prevention</vt:lpstr>
      <vt:lpstr>Hacking Phases</vt:lpstr>
      <vt:lpstr>Gaining Access</vt:lpstr>
      <vt:lpstr>Gaining Access</vt:lpstr>
      <vt:lpstr>Maintaining Access</vt:lpstr>
      <vt:lpstr>Maintaining Access (Example)</vt:lpstr>
      <vt:lpstr>Clearing Tracks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Ghosh</dc:creator>
  <cp:lastModifiedBy>Dr Ghosh</cp:lastModifiedBy>
  <cp:revision>23</cp:revision>
  <dcterms:created xsi:type="dcterms:W3CDTF">2020-08-05T05:18:14Z</dcterms:created>
  <dcterms:modified xsi:type="dcterms:W3CDTF">2022-08-30T14:04:34Z</dcterms:modified>
</cp:coreProperties>
</file>